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7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8.xml" ContentType="application/inkml+xml"/>
  <Override PartName="/ppt/notesSlides/notesSlide21.xml" ContentType="application/vnd.openxmlformats-officedocument.presentationml.notesSlide+xml"/>
  <Override PartName="/ppt/ink/ink9.xml" ContentType="application/inkml+xml"/>
  <Override PartName="/ppt/notesSlides/notesSlide22.xml" ContentType="application/vnd.openxmlformats-officedocument.presentationml.notesSlide+xml"/>
  <Override PartName="/ppt/ink/ink10.xml" ContentType="application/inkml+xml"/>
  <Override PartName="/ppt/notesSlides/notesSlide23.xml" ContentType="application/vnd.openxmlformats-officedocument.presentationml.notesSlide+xml"/>
  <Override PartName="/ppt/ink/ink11.xml" ContentType="application/inkml+xml"/>
  <Override PartName="/ppt/notesSlides/notesSlide24.xml" ContentType="application/vnd.openxmlformats-officedocument.presentationml.notesSlide+xml"/>
  <Override PartName="/ppt/ink/ink12.xml" ContentType="application/inkml+xml"/>
  <Override PartName="/ppt/notesSlides/notesSlide25.xml" ContentType="application/vnd.openxmlformats-officedocument.presentationml.notesSlide+xml"/>
  <Override PartName="/ppt/ink/ink13.xml" ContentType="application/inkml+xml"/>
  <Override PartName="/ppt/notesSlides/notesSlide26.xml" ContentType="application/vnd.openxmlformats-officedocument.presentationml.notesSlide+xml"/>
  <Override PartName="/ppt/ink/ink14.xml" ContentType="application/inkml+xml"/>
  <Override PartName="/ppt/notesSlides/notesSlide27.xml" ContentType="application/vnd.openxmlformats-officedocument.presentationml.notesSlide+xml"/>
  <Override PartName="/ppt/ink/ink15.xml" ContentType="application/inkml+xml"/>
  <Override PartName="/ppt/notesSlides/notesSlide28.xml" ContentType="application/vnd.openxmlformats-officedocument.presentationml.notesSlide+xml"/>
  <Override PartName="/ppt/ink/ink16.xml" ContentType="application/inkml+xml"/>
  <Override PartName="/ppt/notesSlides/notesSlide2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30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57.xml" ContentType="application/inkml+xml"/>
  <Override PartName="/ppt/notesSlides/notesSlide35.xml" ContentType="application/vnd.openxmlformats-officedocument.presentationml.notesSlide+xml"/>
  <Override PartName="/ppt/ink/ink58.xml" ContentType="application/inkml+xml"/>
  <Override PartName="/ppt/notesSlides/notesSlide36.xml" ContentType="application/vnd.openxmlformats-officedocument.presentationml.notesSlide+xml"/>
  <Override PartName="/ppt/ink/ink59.xml" ContentType="application/inkml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5087" r:id="rId1"/>
  </p:sldMasterIdLst>
  <p:notesMasterIdLst>
    <p:notesMasterId r:id="rId74"/>
  </p:notesMasterIdLst>
  <p:handoutMasterIdLst>
    <p:handoutMasterId r:id="rId75"/>
  </p:handoutMasterIdLst>
  <p:sldIdLst>
    <p:sldId id="256" r:id="rId2"/>
    <p:sldId id="786" r:id="rId3"/>
    <p:sldId id="787" r:id="rId4"/>
    <p:sldId id="766" r:id="rId5"/>
    <p:sldId id="767" r:id="rId6"/>
    <p:sldId id="768" r:id="rId7"/>
    <p:sldId id="769" r:id="rId8"/>
    <p:sldId id="770" r:id="rId9"/>
    <p:sldId id="771" r:id="rId10"/>
    <p:sldId id="777" r:id="rId11"/>
    <p:sldId id="778" r:id="rId12"/>
    <p:sldId id="779" r:id="rId13"/>
    <p:sldId id="780" r:id="rId14"/>
    <p:sldId id="781" r:id="rId15"/>
    <p:sldId id="782" r:id="rId16"/>
    <p:sldId id="772" r:id="rId17"/>
    <p:sldId id="773" r:id="rId18"/>
    <p:sldId id="774" r:id="rId19"/>
    <p:sldId id="775" r:id="rId20"/>
    <p:sldId id="776" r:id="rId21"/>
    <p:sldId id="696" r:id="rId22"/>
    <p:sldId id="714" r:id="rId23"/>
    <p:sldId id="729" r:id="rId24"/>
    <p:sldId id="730" r:id="rId25"/>
    <p:sldId id="710" r:id="rId26"/>
    <p:sldId id="731" r:id="rId27"/>
    <p:sldId id="702" r:id="rId28"/>
    <p:sldId id="740" r:id="rId29"/>
    <p:sldId id="734" r:id="rId30"/>
    <p:sldId id="700" r:id="rId31"/>
    <p:sldId id="699" r:id="rId32"/>
    <p:sldId id="701" r:id="rId33"/>
    <p:sldId id="712" r:id="rId34"/>
    <p:sldId id="735" r:id="rId35"/>
    <p:sldId id="736" r:id="rId36"/>
    <p:sldId id="737" r:id="rId37"/>
    <p:sldId id="713" r:id="rId38"/>
    <p:sldId id="738" r:id="rId39"/>
    <p:sldId id="784" r:id="rId40"/>
    <p:sldId id="707" r:id="rId41"/>
    <p:sldId id="715" r:id="rId42"/>
    <p:sldId id="716" r:id="rId43"/>
    <p:sldId id="717" r:id="rId44"/>
    <p:sldId id="718" r:id="rId45"/>
    <p:sldId id="719" r:id="rId46"/>
    <p:sldId id="720" r:id="rId47"/>
    <p:sldId id="721" r:id="rId48"/>
    <p:sldId id="722" r:id="rId49"/>
    <p:sldId id="723" r:id="rId50"/>
    <p:sldId id="724" r:id="rId51"/>
    <p:sldId id="725" r:id="rId52"/>
    <p:sldId id="726" r:id="rId53"/>
    <p:sldId id="727" r:id="rId54"/>
    <p:sldId id="728" r:id="rId55"/>
    <p:sldId id="709" r:id="rId56"/>
    <p:sldId id="753" r:id="rId57"/>
    <p:sldId id="756" r:id="rId58"/>
    <p:sldId id="761" r:id="rId59"/>
    <p:sldId id="757" r:id="rId60"/>
    <p:sldId id="758" r:id="rId61"/>
    <p:sldId id="754" r:id="rId62"/>
    <p:sldId id="765" r:id="rId63"/>
    <p:sldId id="760" r:id="rId64"/>
    <p:sldId id="674" r:id="rId65"/>
    <p:sldId id="796" r:id="rId66"/>
    <p:sldId id="790" r:id="rId67"/>
    <p:sldId id="791" r:id="rId68"/>
    <p:sldId id="792" r:id="rId69"/>
    <p:sldId id="793" r:id="rId70"/>
    <p:sldId id="794" r:id="rId71"/>
    <p:sldId id="795" r:id="rId72"/>
    <p:sldId id="308" r:id="rId73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FFCC"/>
    <a:srgbClr val="0000FF"/>
    <a:srgbClr val="006600"/>
    <a:srgbClr val="CCCCFF"/>
    <a:srgbClr val="CCFF99"/>
    <a:srgbClr val="E2FFC5"/>
    <a:srgbClr val="CCFFFF"/>
    <a:srgbClr val="A50021"/>
    <a:srgbClr val="E5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9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hu NATARAJAN" userId="b568c39d-4608-44ca-adc0-616f90d36460" providerId="ADAL" clId="{74C177C9-93CE-481A-85C9-CE2F837198B8}"/>
    <pc:docChg chg="modSld">
      <pc:chgData name="Prabhu NATARAJAN" userId="b568c39d-4608-44ca-adc0-616f90d36460" providerId="ADAL" clId="{74C177C9-93CE-481A-85C9-CE2F837198B8}" dt="2025-02-17T01:27:35.368" v="1" actId="729"/>
      <pc:docMkLst>
        <pc:docMk/>
      </pc:docMkLst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1928935537" sldId="715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928935537" sldId="715"/>
            <ac:inkMk id="2" creationId="{5C194789-1DC6-8280-1F2F-4C4F66C791B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928935537" sldId="715"/>
            <ac:inkMk id="3" creationId="{704C0497-EE5C-43AC-F410-C19BE2AF90A0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928935537" sldId="715"/>
            <ac:inkMk id="10" creationId="{CEB32CA8-25CF-D389-B4DB-5D31F362AB9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928935537" sldId="715"/>
            <ac:inkMk id="12" creationId="{DDEB730C-B35D-CE54-7752-891701A482C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928935537" sldId="715"/>
            <ac:inkMk id="14" creationId="{1767F7D5-7C07-9E5C-F0ED-B42003FBC33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928935537" sldId="715"/>
            <ac:inkMk id="16" creationId="{BA3D230D-C439-7BC4-CA74-21C459621D8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928935537" sldId="715"/>
            <ac:inkMk id="18" creationId="{9F33E2D9-5480-132B-37BB-DBC9BF2BAB87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928935537" sldId="715"/>
            <ac:inkMk id="26" creationId="{DB82908B-603B-96D3-FB17-74C8D5A2845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928935537" sldId="715"/>
            <ac:inkMk id="30" creationId="{73CF9E04-9821-839B-D4FF-E3F835146702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2883897235" sldId="716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83897235" sldId="716"/>
            <ac:inkMk id="2" creationId="{06DE13E1-B2F5-6BB5-19C3-74E713A4718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83897235" sldId="716"/>
            <ac:inkMk id="3" creationId="{E51F8A5A-D44F-BCBE-D626-629E54F7589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83897235" sldId="716"/>
            <ac:inkMk id="7" creationId="{E85762A5-586B-2BF2-FBB5-ADF8A3F4DA6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83897235" sldId="716"/>
            <ac:inkMk id="17" creationId="{2520A3F7-D784-C925-EBF0-F47492E20F4C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83897235" sldId="716"/>
            <ac:inkMk id="29" creationId="{3A9E60B7-4FF3-0A17-1230-9F636B21765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83897235" sldId="716"/>
            <ac:inkMk id="33" creationId="{BC75CBE8-F0C7-324C-08AC-AE2AE077993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83897235" sldId="716"/>
            <ac:inkMk id="37" creationId="{4456DACE-E791-F660-4C18-CF99B0C6DE50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83897235" sldId="716"/>
            <ac:inkMk id="50" creationId="{7E565F13-33CF-0E73-38CE-130A9DAA7834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285691976" sldId="717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5691976" sldId="717"/>
            <ac:inkMk id="7" creationId="{6EBDEB40-609E-342C-38C5-ABF6427CB0B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5691976" sldId="717"/>
            <ac:inkMk id="14" creationId="{F231198A-F70C-40DD-85D3-852CDAC8BF17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5691976" sldId="717"/>
            <ac:inkMk id="23" creationId="{374F9F9E-4542-2C1B-932F-DCE41F220D7D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5691976" sldId="717"/>
            <ac:inkMk id="33" creationId="{D069D9E9-F884-5ADC-6071-C4BCC6D9EED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5691976" sldId="717"/>
            <ac:inkMk id="34" creationId="{58BB3AD6-92C1-2537-1FDB-3F1780C5B5C1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5691976" sldId="717"/>
            <ac:inkMk id="39" creationId="{B692C63E-7E18-E36A-3420-C1FD6C6F88E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85691976" sldId="717"/>
            <ac:inkMk id="45" creationId="{371E1861-C342-7ADD-F888-5130C2ACE16A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1637897659" sldId="718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637897659" sldId="718"/>
            <ac:inkMk id="18" creationId="{B1E1A72A-7845-F63A-DB4F-D9EBFB8C3ED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637897659" sldId="718"/>
            <ac:inkMk id="21" creationId="{44AB128D-953E-51E6-D536-62DF7798F648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637897659" sldId="718"/>
            <ac:inkMk id="38" creationId="{85A9358F-E7E3-F92B-63F4-9BCF825AE26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637897659" sldId="718"/>
            <ac:inkMk id="46" creationId="{C6B73170-2B28-91A6-0421-9E3E0173557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637897659" sldId="718"/>
            <ac:inkMk id="47" creationId="{0F160699-7382-F644-CEDA-F75535C24A5B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637897659" sldId="718"/>
            <ac:inkMk id="76" creationId="{DC2B08C1-1EBA-F9C0-72E7-130345B0603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637897659" sldId="718"/>
            <ac:inkMk id="86" creationId="{46C8A3DA-FBC5-E91C-8F23-91B9422D9DE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637897659" sldId="718"/>
            <ac:inkMk id="91" creationId="{7E38AB9D-79D8-281D-1919-3A09A7010751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637897659" sldId="718"/>
            <ac:inkMk id="96" creationId="{EF857EAA-08B0-151E-11BE-732885B3D16D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637897659" sldId="718"/>
            <ac:inkMk id="99" creationId="{AACD32BA-BE09-E712-EE1A-878A4A4380B7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4130150602" sldId="719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130150602" sldId="719"/>
            <ac:inkMk id="19" creationId="{9863B431-A09D-058A-33AD-21AD9C88C38B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130150602" sldId="719"/>
            <ac:inkMk id="26" creationId="{1D58B68C-AF15-4477-AF30-1800E00BEFD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130150602" sldId="719"/>
            <ac:inkMk id="27" creationId="{F1EA6099-90B3-86EB-D7D2-F4F4FD4FEE0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130150602" sldId="719"/>
            <ac:inkMk id="31" creationId="{B1F72921-A970-8F76-FA06-01C4490B2D20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130150602" sldId="719"/>
            <ac:inkMk id="38" creationId="{6ACB85C8-E660-777C-F556-EFB98F1521AB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130150602" sldId="719"/>
            <ac:inkMk id="41" creationId="{4D9B4FEF-A7BB-FE60-04C4-054D519ADABC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130150602" sldId="719"/>
            <ac:inkMk id="54" creationId="{5382535C-6446-EA73-1629-57B5D3CCE3C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130150602" sldId="719"/>
            <ac:inkMk id="60" creationId="{1E2B5166-04C9-FEDF-25A1-D06E943A05E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130150602" sldId="719"/>
            <ac:inkMk id="61" creationId="{153121B9-EB2D-9FB9-1E7F-6A26EAB8778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130150602" sldId="719"/>
            <ac:inkMk id="64" creationId="{974F1496-AC76-FA4A-5E64-7C36332C6E37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2124965641" sldId="720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24965641" sldId="720"/>
            <ac:inkMk id="5" creationId="{D78BF45A-7E7F-9658-0EE0-00457E52EACB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24965641" sldId="720"/>
            <ac:inkMk id="6" creationId="{C4D080D5-03F3-5EB8-4749-B17280B962C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24965641" sldId="720"/>
            <ac:inkMk id="16" creationId="{0524F385-8998-4A5D-1681-A332029A1EC1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24965641" sldId="720"/>
            <ac:inkMk id="17" creationId="{20A66B57-CCA3-C03E-6FF4-A54E5D502C86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24965641" sldId="720"/>
            <ac:inkMk id="18" creationId="{51DCB4C8-19CC-5CAD-2D29-1F20F169216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24965641" sldId="720"/>
            <ac:inkMk id="26" creationId="{572B206A-A0AB-5E5A-AD55-0DA18D91E3F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24965641" sldId="720"/>
            <ac:inkMk id="35" creationId="{B4417E1E-F7FC-8986-2C15-53253CB0E387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24965641" sldId="720"/>
            <ac:inkMk id="36" creationId="{B62A8AA5-3F25-4173-7625-30F5A19AF678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3827098657" sldId="721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27098657" sldId="721"/>
            <ac:inkMk id="11" creationId="{712911EF-0DE6-D7D2-4993-C90CF238A1E7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27098657" sldId="721"/>
            <ac:inkMk id="14" creationId="{1D2DBF0F-7432-73FA-18C4-5C10448603A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27098657" sldId="721"/>
            <ac:inkMk id="20" creationId="{94724FDA-7DA3-2B8C-15ED-CA5D019311A1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27098657" sldId="721"/>
            <ac:inkMk id="23" creationId="{AFD409F3-1226-E4D9-6255-10D7A62AC8EC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27098657" sldId="721"/>
            <ac:inkMk id="25" creationId="{A7D75462-282E-8718-84A1-D683D2574C3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27098657" sldId="721"/>
            <ac:inkMk id="26" creationId="{8E392087-8184-A1DE-3F03-B50562E5480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27098657" sldId="721"/>
            <ac:inkMk id="30" creationId="{D8473CE7-A49B-CCD3-8696-46C685DDCC0B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27098657" sldId="721"/>
            <ac:inkMk id="31" creationId="{42BF7A0B-8DFF-287F-FFAF-658B66057ADC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2190137790" sldId="722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90137790" sldId="722"/>
            <ac:inkMk id="14" creationId="{A1E0F351-4DFE-1947-6D03-CB4869634E7C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90137790" sldId="722"/>
            <ac:inkMk id="24" creationId="{28FE9DE9-F475-F7C0-0F02-E2D45216467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90137790" sldId="722"/>
            <ac:inkMk id="33" creationId="{5DDC3DFE-98DA-F566-5698-5CEA14E886A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90137790" sldId="722"/>
            <ac:inkMk id="47" creationId="{C379C0DA-9E45-5053-81AB-352B10E0A170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90137790" sldId="722"/>
            <ac:inkMk id="51" creationId="{DC011693-04E4-F5EE-7671-5A7256A7DA6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90137790" sldId="722"/>
            <ac:inkMk id="66" creationId="{00873F6A-7346-271C-C249-163833325F8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90137790" sldId="722"/>
            <ac:inkMk id="69" creationId="{71A91C59-F436-DDB0-F7E2-62533A73A9A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90137790" sldId="722"/>
            <ac:inkMk id="76" creationId="{0180A4DE-A3E9-1D53-6CCA-32B82E5C857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90137790" sldId="722"/>
            <ac:inkMk id="77" creationId="{58C00099-3CB0-8631-633E-4FBB39072E54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90137790" sldId="722"/>
            <ac:inkMk id="86" creationId="{31C8E44A-207B-B67D-E607-12803AF6EB99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111662306" sldId="723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11662306" sldId="723"/>
            <ac:inkMk id="9" creationId="{F3D7B985-3866-A040-D4F3-B80F03A4B09B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11662306" sldId="723"/>
            <ac:inkMk id="12" creationId="{9770858B-329E-C8DC-9DDB-FD94A81537FC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11662306" sldId="723"/>
            <ac:inkMk id="13" creationId="{DCDF5804-4D76-EEB0-24EB-C6FDC08CFA47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1275032608" sldId="724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275032608" sldId="724"/>
            <ac:inkMk id="9" creationId="{210037F8-C108-C309-6E3E-2271AFEB7D7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275032608" sldId="724"/>
            <ac:inkMk id="12" creationId="{06FFC039-BA8F-9FA7-8EC6-B0B39013862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275032608" sldId="724"/>
            <ac:inkMk id="22" creationId="{F998FBF6-9E92-0D10-174C-13C9A646C0CC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275032608" sldId="724"/>
            <ac:inkMk id="28" creationId="{9D3E9A86-4D5B-78BA-4B7B-7663E0CC409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275032608" sldId="724"/>
            <ac:inkMk id="56" creationId="{8061C4D3-D094-7510-EBFE-3851ECF30BE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275032608" sldId="724"/>
            <ac:inkMk id="57" creationId="{8DDEACFD-AC88-9382-6FD7-C471686B17F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275032608" sldId="724"/>
            <ac:inkMk id="58" creationId="{2E621D68-47AB-589F-FD22-AAADD880F6B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275032608" sldId="724"/>
            <ac:inkMk id="64" creationId="{40F067C9-320A-4EDB-422C-250EDF721AA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275032608" sldId="724"/>
            <ac:inkMk id="67" creationId="{4E4563CA-7E7F-43DE-4C42-AE3F8E1049C7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275032608" sldId="724"/>
            <ac:inkMk id="68" creationId="{93ECC0C8-B5A5-3DA4-F291-27F03D52EC72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2066332751" sldId="725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066332751" sldId="725"/>
            <ac:inkMk id="22" creationId="{C794E806-61DF-1CD4-292C-52D82ACA5DF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066332751" sldId="725"/>
            <ac:inkMk id="23" creationId="{4640E896-E9DC-DB63-DC05-3FB6B4443F6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066332751" sldId="725"/>
            <ac:inkMk id="24" creationId="{74F6F66C-47AF-FC7A-0A56-18A4A95246FB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066332751" sldId="725"/>
            <ac:inkMk id="25" creationId="{9C6E401C-CB4B-F14A-B748-EC4C67E1708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066332751" sldId="725"/>
            <ac:inkMk id="27" creationId="{AFBE4B57-881C-7519-89C5-7ABB483D05A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066332751" sldId="725"/>
            <ac:inkMk id="45" creationId="{166B4D8A-E27B-54F2-0CBC-16119AE9085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066332751" sldId="725"/>
            <ac:inkMk id="46" creationId="{A5681873-5CB6-AE4A-7E02-ED9C97CA3F7C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066332751" sldId="725"/>
            <ac:inkMk id="52" creationId="{00A3E83A-DE02-C910-AC58-B66A11158468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066332751" sldId="725"/>
            <ac:inkMk id="65" creationId="{9FFB5151-7AA1-680E-BB48-25AAAB13210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066332751" sldId="725"/>
            <ac:inkMk id="72" creationId="{12B00E37-7010-94E5-99C4-8EA1D801C713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2152624507" sldId="726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52624507" sldId="726"/>
            <ac:inkMk id="19" creationId="{D5B84310-8BBD-695F-F920-BC07660A928B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52624507" sldId="726"/>
            <ac:inkMk id="20" creationId="{EC3E49F3-48CF-0991-CE01-AEA009440904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52624507" sldId="726"/>
            <ac:inkMk id="21" creationId="{3088D2A4-7430-C206-C433-C1EE0CEF516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52624507" sldId="726"/>
            <ac:inkMk id="24" creationId="{9314B82E-B1FA-5B48-37B3-D0E458FAA4A0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52624507" sldId="726"/>
            <ac:inkMk id="25" creationId="{BF3EA67D-BF6B-64EB-B497-C56C96BF272C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52624507" sldId="726"/>
            <ac:inkMk id="32" creationId="{3CDC716D-838D-3533-F2C0-AD28499BE11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52624507" sldId="726"/>
            <ac:inkMk id="38" creationId="{8B0FB237-217A-20F8-DE68-38EFE79D4D7F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1527412803" sldId="727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527412803" sldId="727"/>
            <ac:inkMk id="6" creationId="{95EE9FA4-01B5-6A1D-477B-912F0F7A3F3C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527412803" sldId="727"/>
            <ac:inkMk id="24" creationId="{F01ABD05-4DDF-8905-AA81-5B9776F23391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527412803" sldId="727"/>
            <ac:inkMk id="27" creationId="{811D1C2A-0672-3945-461C-06F2B78AE246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527412803" sldId="727"/>
            <ac:inkMk id="28" creationId="{1721F1D6-4F08-B4FC-9C52-1F022F7892C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527412803" sldId="727"/>
            <ac:inkMk id="29" creationId="{D518A54E-83DF-8308-7EFE-283FEE45949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527412803" sldId="727"/>
            <ac:inkMk id="30" creationId="{71716130-10BE-A0E6-2EE3-83316A66DBB0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527412803" sldId="727"/>
            <ac:inkMk id="32" creationId="{DE85EFFF-5773-19C2-BFA3-D8F905418F1C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527412803" sldId="727"/>
            <ac:inkMk id="33" creationId="{3B350D52-8AF2-DFC3-AE31-30F333BB6D8D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527412803" sldId="727"/>
            <ac:inkMk id="34" creationId="{828B1CB2-D66F-5471-D295-3FB1C768642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527412803" sldId="727"/>
            <ac:inkMk id="35" creationId="{39B4521B-3545-B47B-5D23-B0A9386DC7E9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3395573802" sldId="728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395573802" sldId="728"/>
            <ac:inkMk id="11" creationId="{34BE53FC-2391-8679-2A56-09E8945E978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395573802" sldId="728"/>
            <ac:inkMk id="14" creationId="{FB74F1EC-8EC4-F309-54D8-2C0C10D39B30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395573802" sldId="728"/>
            <ac:inkMk id="25" creationId="{C02F484D-F743-B7D0-AA13-AF6EB61816E7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395573802" sldId="728"/>
            <ac:inkMk id="26" creationId="{00EF43E0-78A4-A5C5-CDCF-C9E5AC829948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2103213789" sldId="731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03213789" sldId="731"/>
            <ac:inkMk id="45" creationId="{5DF2B673-4CC1-7BC0-297C-8E60A1840EC8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03213789" sldId="731"/>
            <ac:inkMk id="55" creationId="{1F5D90FB-821B-B6F4-A092-DA6BCBBF7044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03213789" sldId="731"/>
            <ac:inkMk id="15362" creationId="{E65A2DBA-4902-98F1-4606-C78B7F6099C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03213789" sldId="731"/>
            <ac:inkMk id="15372" creationId="{2939F7C2-131A-CD4C-7CF0-274866E0F010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03213789" sldId="731"/>
            <ac:inkMk id="15379" creationId="{27091506-9DDB-CFB6-BFFF-D84553AB7DB6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03213789" sldId="731"/>
            <ac:inkMk id="15389" creationId="{C2E99396-7BCF-68FF-1AA2-FE261FB7A85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03213789" sldId="731"/>
            <ac:inkMk id="15416" creationId="{A5D076CE-F122-4C19-5213-EF279776F9E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03213789" sldId="731"/>
            <ac:inkMk id="15420" creationId="{BBF3516D-2B4C-32A0-0CB3-AA06041FFC7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03213789" sldId="731"/>
            <ac:inkMk id="15424" creationId="{D669BEDE-945C-C0FD-79D3-75518D7019E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103213789" sldId="731"/>
            <ac:inkMk id="15427" creationId="{4B76399D-3AC4-F969-1893-9786F68326C8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3968080175" sldId="734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968080175" sldId="734"/>
            <ac:inkMk id="2" creationId="{DF46377D-B5B4-234D-70F4-CF821B86435A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2648071000" sldId="740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648071000" sldId="740"/>
            <ac:inkMk id="12" creationId="{B3377C87-304B-8279-7C9F-3E879F11E694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648071000" sldId="740"/>
            <ac:inkMk id="17" creationId="{91956068-E1AB-9A63-3185-57C2019643F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648071000" sldId="740"/>
            <ac:inkMk id="41" creationId="{029EAAB9-7B29-1035-BF54-E5149BFD35E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648071000" sldId="740"/>
            <ac:inkMk id="42" creationId="{963A78EB-1FB5-3581-0802-17C802387AAD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648071000" sldId="740"/>
            <ac:inkMk id="121" creationId="{B570E2A9-1F08-5590-FD26-C9BD757F8E2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648071000" sldId="740"/>
            <ac:inkMk id="123" creationId="{D528FC47-510A-B543-9635-2960E96BD88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648071000" sldId="740"/>
            <ac:inkMk id="15360" creationId="{D48A75AE-8041-A487-4584-874DB9A2A00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648071000" sldId="740"/>
            <ac:inkMk id="15373" creationId="{5F731997-4BE3-DEE0-B445-332B412DBE1D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648071000" sldId="740"/>
            <ac:inkMk id="15380" creationId="{6B7FE443-70D5-7570-631F-1705C32C10C7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648071000" sldId="740"/>
            <ac:inkMk id="15387" creationId="{99FB032E-A1E8-7D8E-AAFF-60ACFBF51DD2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232536463" sldId="754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32536463" sldId="754"/>
            <ac:inkMk id="7" creationId="{E57429C9-F159-BCD8-C78A-2310003B636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32536463" sldId="754"/>
            <ac:inkMk id="10" creationId="{98035DF9-5028-F017-EB78-1F79B444514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32536463" sldId="754"/>
            <ac:inkMk id="11" creationId="{174B5B66-C100-E27B-126C-2849E5CEFB8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32536463" sldId="754"/>
            <ac:inkMk id="12" creationId="{C77B62AC-ADEA-9744-CC62-59D705CC366F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3670858751" sldId="756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670858751" sldId="756"/>
            <ac:inkMk id="31" creationId="{E913EA73-36AB-E495-A2C5-A9A72F2C479B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670858751" sldId="756"/>
            <ac:inkMk id="45" creationId="{01E1ED97-9E7A-0E85-03F9-A149737CE8C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670858751" sldId="756"/>
            <ac:inkMk id="59" creationId="{AC3832D0-E3D8-654B-523B-8A64E082F4E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670858751" sldId="756"/>
            <ac:inkMk id="143" creationId="{1A7CE4BC-DA6F-55DA-7702-999D4C43111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670858751" sldId="756"/>
            <ac:inkMk id="157" creationId="{5F1DF466-F072-4CEA-4461-5A51E4D13C4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670858751" sldId="756"/>
            <ac:inkMk id="189" creationId="{F4B159F1-3BE7-6DD3-8E41-26B4632EE546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670858751" sldId="756"/>
            <ac:inkMk id="192" creationId="{17A2C766-A9D1-7134-9380-3E281664C858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670858751" sldId="756"/>
            <ac:inkMk id="221" creationId="{E596AE9D-FEEF-16F8-133B-9139F21C5A9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670858751" sldId="756"/>
            <ac:inkMk id="239" creationId="{E910E2DC-9DC0-DC9B-2C03-B24DC351E97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670858751" sldId="756"/>
            <ac:inkMk id="241" creationId="{72CFCFD7-5285-4214-44D5-CD2E28FDAFB4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4204848380" sldId="757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204848380" sldId="757"/>
            <ac:inkMk id="2" creationId="{6C9BF2E4-A095-74A0-3749-DD54F6FBE2A8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204848380" sldId="757"/>
            <ac:inkMk id="163" creationId="{BEA04F78-9456-37CF-FB75-8CAFC3707FB7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204848380" sldId="757"/>
            <ac:inkMk id="184" creationId="{3CDD6B32-3E47-4166-3A5A-664F63C98B08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204848380" sldId="757"/>
            <ac:inkMk id="186" creationId="{6FD0E938-C2AA-7040-B553-E19B3C507D36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204848380" sldId="757"/>
            <ac:inkMk id="189" creationId="{2A05327F-A040-7E3E-757D-E4B1D8F8F606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204848380" sldId="757"/>
            <ac:inkMk id="15363" creationId="{9A6E49EC-0FA9-BE65-37E4-8F0C87ABE497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204848380" sldId="757"/>
            <ac:inkMk id="15370" creationId="{06BCF254-699B-F239-0453-0F7993D5AA3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204848380" sldId="757"/>
            <ac:inkMk id="15383" creationId="{08B1D168-F16A-420B-1284-6F4CAD3D964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204848380" sldId="757"/>
            <ac:inkMk id="15399" creationId="{C6848E18-78B7-62C9-172D-F1D4B2A7FD5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4204848380" sldId="757"/>
            <ac:inkMk id="15406" creationId="{E7E8C245-AB87-B6B1-AA01-CF772FE1B58B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1451745330" sldId="758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451745330" sldId="758"/>
            <ac:inkMk id="32" creationId="{15D1A92F-46DE-AB00-CCE5-B1A8E2CDE9D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451745330" sldId="758"/>
            <ac:inkMk id="33" creationId="{B4FA2C2A-DDE4-C047-9470-9A072030D47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451745330" sldId="758"/>
            <ac:inkMk id="36" creationId="{4EB92A7B-2FC5-2618-5697-A8FDC4632E2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451745330" sldId="758"/>
            <ac:inkMk id="37" creationId="{98B46587-CCC5-393D-4716-60D248F851A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451745330" sldId="758"/>
            <ac:inkMk id="56" creationId="{73851DCD-3EA1-3557-CEB1-E09C36983EC4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451745330" sldId="758"/>
            <ac:inkMk id="59" creationId="{3CD8604A-B65A-9B1B-7C4A-BCEA52EDD466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451745330" sldId="758"/>
            <ac:inkMk id="67" creationId="{F6CA624A-DFF0-4CC8-6F2F-00BD853E2E80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451745330" sldId="758"/>
            <ac:inkMk id="72" creationId="{C0B10E26-9BA2-F409-FEF9-BF04857E408F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451745330" sldId="758"/>
            <ac:inkMk id="90" creationId="{AA8D6CE2-20BD-9740-BE6A-0E10B483163D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451745330" sldId="758"/>
            <ac:inkMk id="91" creationId="{2E5F8BBA-189E-D761-4120-7B8560D028B2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3527747176" sldId="760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527747176" sldId="760"/>
            <ac:inkMk id="108" creationId="{E87F0A30-B39F-3273-E1D4-F14A9D633C5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527747176" sldId="760"/>
            <ac:inkMk id="146" creationId="{49363358-4585-C783-1958-3F5901E6ABB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527747176" sldId="760"/>
            <ac:inkMk id="155" creationId="{0AAC1353-194E-98B4-17B8-C4799E8000F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527747176" sldId="760"/>
            <ac:inkMk id="163" creationId="{E82AE2E3-35D7-6722-FF4F-8D3C194F701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527747176" sldId="760"/>
            <ac:inkMk id="170" creationId="{67BF6FD4-1AE8-5584-B1A3-FC560554F19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527747176" sldId="760"/>
            <ac:inkMk id="174" creationId="{FBC5540E-9C10-9C33-A7F1-FB2C241FB1D4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527747176" sldId="760"/>
            <ac:inkMk id="198" creationId="{7B9BC525-F534-FB5B-33AE-054EA65EF2D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527747176" sldId="760"/>
            <ac:inkMk id="203" creationId="{54A2E99E-0C89-BF81-FF60-D7D30B51AB58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527747176" sldId="760"/>
            <ac:inkMk id="212" creationId="{0AF22449-9AC0-6E92-012A-ABE887F440A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527747176" sldId="760"/>
            <ac:inkMk id="213" creationId="{4E36B9EA-371D-2605-B962-0BA35245AD07}"/>
          </ac:inkMkLst>
        </pc:inkChg>
      </pc:sldChg>
      <pc:sldChg chg="delSp mod">
        <pc:chgData name="Prabhu NATARAJAN" userId="b568c39d-4608-44ca-adc0-616f90d36460" providerId="ADAL" clId="{74C177C9-93CE-481A-85C9-CE2F837198B8}" dt="2025-02-17T01:27:26.951" v="0" actId="33639"/>
        <pc:sldMkLst>
          <pc:docMk/>
          <pc:sldMk cId="2720254456" sldId="761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720254456" sldId="761"/>
            <ac:inkMk id="3" creationId="{3C556D2D-52D4-7BE0-45D9-0EDC367A663D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720254456" sldId="761"/>
            <ac:inkMk id="8" creationId="{17B83E1C-5D2A-D02E-8C35-C5EAED6664B1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720254456" sldId="761"/>
            <ac:inkMk id="13" creationId="{1D14FB17-ED2D-5AAA-6282-0273F98C567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720254456" sldId="761"/>
            <ac:inkMk id="21" creationId="{07465FB6-779D-F9A9-33F6-C009B45DAC4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720254456" sldId="761"/>
            <ac:inkMk id="27" creationId="{09B9E7DA-68F8-7808-9DE8-A8AC019850A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720254456" sldId="761"/>
            <ac:inkMk id="31" creationId="{92B52EAC-A621-ACC1-5931-4E6E54ED2EE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720254456" sldId="761"/>
            <ac:inkMk id="36" creationId="{F760493E-3BEC-2971-2703-F23451EEA87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720254456" sldId="761"/>
            <ac:inkMk id="40" creationId="{A38D8601-6B4E-D06C-C8FE-EFF7592C2B2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720254456" sldId="761"/>
            <ac:inkMk id="43" creationId="{08CB5FDD-9104-A890-DF2D-71D532CDBECB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2720254456" sldId="761"/>
            <ac:inkMk id="48" creationId="{60B608B6-F486-7BF5-5B8B-AE2D60F75D92}"/>
          </ac:inkMkLst>
        </pc:inkChg>
      </pc:sldChg>
      <pc:sldChg chg="delSp mod modShow">
        <pc:chgData name="Prabhu NATARAJAN" userId="b568c39d-4608-44ca-adc0-616f90d36460" providerId="ADAL" clId="{74C177C9-93CE-481A-85C9-CE2F837198B8}" dt="2025-02-17T01:27:35.368" v="1" actId="729"/>
        <pc:sldMkLst>
          <pc:docMk/>
          <pc:sldMk cId="1351018982" sldId="786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351018982" sldId="786"/>
            <ac:inkMk id="11" creationId="{A1D4160A-A751-7B72-A4BC-E369B09834A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351018982" sldId="786"/>
            <ac:inkMk id="14" creationId="{7C65E80F-DE4B-66C6-7625-2520579BCAA0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351018982" sldId="786"/>
            <ac:inkMk id="19" creationId="{5DBE2E9A-EB6A-9F0F-05EC-04C959F7DDD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351018982" sldId="786"/>
            <ac:inkMk id="25" creationId="{8C84679B-3361-1760-CF53-43FD9FECFC31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351018982" sldId="786"/>
            <ac:inkMk id="28" creationId="{E6DC976B-5010-A1ED-1382-D4A0732E069D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351018982" sldId="786"/>
            <ac:inkMk id="33" creationId="{3F0D32EB-8816-1DC6-BA59-98A7D94C5704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351018982" sldId="786"/>
            <ac:inkMk id="48" creationId="{EDFB9E14-A010-29DA-FA54-8760B35F5B8E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351018982" sldId="786"/>
            <ac:inkMk id="49" creationId="{F4A4F05C-5461-4D99-6835-D8CB7098DE4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351018982" sldId="786"/>
            <ac:inkMk id="64" creationId="{CF38B5B6-168B-E591-F129-5E4F0C3F7F02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1351018982" sldId="786"/>
            <ac:inkMk id="73" creationId="{C1D7873B-56B7-5A5A-0AA0-451447675C91}"/>
          </ac:inkMkLst>
        </pc:inkChg>
      </pc:sldChg>
      <pc:sldChg chg="delSp mod modShow">
        <pc:chgData name="Prabhu NATARAJAN" userId="b568c39d-4608-44ca-adc0-616f90d36460" providerId="ADAL" clId="{74C177C9-93CE-481A-85C9-CE2F837198B8}" dt="2025-02-17T01:27:35.368" v="1" actId="729"/>
        <pc:sldMkLst>
          <pc:docMk/>
          <pc:sldMk cId="3889243886" sldId="787"/>
        </pc:sldMkLst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89243886" sldId="787"/>
            <ac:inkMk id="10" creationId="{2A25EF7F-8F58-393E-33E6-B34640004595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89243886" sldId="787"/>
            <ac:inkMk id="11" creationId="{A8D02DD9-B0C1-77BD-721D-0D5CB989F4E9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89243886" sldId="787"/>
            <ac:inkMk id="17" creationId="{B7B1F9A3-0707-1EE5-2572-0BC2AFA4395B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89243886" sldId="787"/>
            <ac:inkMk id="26" creationId="{1F98718B-C12C-451C-E68E-EF12EE4040E3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89243886" sldId="787"/>
            <ac:inkMk id="34" creationId="{1545E123-DEC0-CE2A-9485-B00D494B076A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89243886" sldId="787"/>
            <ac:inkMk id="47" creationId="{2DA8D2AD-8C6A-CAA0-8C13-622D66FC10E0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89243886" sldId="787"/>
            <ac:inkMk id="54" creationId="{D444BE4F-DD88-DF6B-BDE6-93DF898475F4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89243886" sldId="787"/>
            <ac:inkMk id="1035" creationId="{40272881-C118-29D5-69F3-B83391D935DD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89243886" sldId="787"/>
            <ac:inkMk id="1038" creationId="{034A9623-73EF-4FF4-BD97-B5063AD585F6}"/>
          </ac:inkMkLst>
        </pc:inkChg>
        <pc:inkChg chg="del">
          <ac:chgData name="Prabhu NATARAJAN" userId="b568c39d-4608-44ca-adc0-616f90d36460" providerId="ADAL" clId="{74C177C9-93CE-481A-85C9-CE2F837198B8}" dt="2025-02-17T01:27:26.951" v="0" actId="33639"/>
          <ac:inkMkLst>
            <pc:docMk/>
            <pc:sldMk cId="3889243886" sldId="787"/>
            <ac:inkMk id="1042" creationId="{BEE2A684-6E67-A76D-5D34-EBBB9A9C5178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>
                <a:latin typeface="+mn-lt"/>
              </a:rPr>
              <a:t>CS2100 Computer Organisation</a:t>
            </a:r>
          </a:p>
        </p:txBody>
      </p:sp>
      <p:sp>
        <p:nvSpPr>
          <p:cNvPr id="6246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614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46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46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A8128D1A-2CBE-4D8D-BBD3-EF7640D031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13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01:39.51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13413 11060 1979 0,'0'0'298'0,"0"0"-204"0,0 0 68 0,0 0-1 0,0 0-45 0,0 0 3 15,0 0-16-15,0 0-20 16,0 0-32-16,0 0-16 0,0 0-19 0,0 0 29 16,0 0 31-16,0 0-6 0,11 36-6 15,6-28-13-15,5 1-10 16,9 0-16-16,13-1 1 0,14-1 5 0,10-1 1 15,3-3 56-15,1-2 10 0,1-1-10 16,2 0-16-16,9-2 10 0,5-2-7 16,7 0-3-16,5 0-4 0,6 0-6 15,4 2-6-15,3-2-3 0,3-1 2 16,3 1 7-16,5-2 3 0,2 1-10 16,3-1-6-16,3-1-15 0,4 0-19 15,-2 0 7-15,2 0-4 0,-2 2 13 16,-1 0 3-16,-2 3 9 0,-5-1 2 15,-3 3 14-15,-8 0 14 0,-4 0-6 16,-4 2-15-16,-8 1-13 0,-7 0-2 0,-7 2-13 16,-10-1 0-16,-8 3-21 15,-8 1 7-15,-8-1-10 0,-14-3-24 16,-10 3-55-16,-11-4-58 0,-3 0-49 0,-4 0-75 16,-1-2-212-16,-3 2-511 0,-6-6-719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11:42.59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6857 17258 2668 0,'-6'0'222'0,"2"0"-219"0,2-2 22 0,-1 0 65 0,3 0 3 0,0 1 22 15,0 1-10-15,0-3 0 0,1-1 3 16,3-1-16-16,3-2 6 0,4-2 3 15,4-3 12-15,8-2-12 0,8-6-10 16,14-5-10-16,17-6 0 0,3-6 3 16,1 2-28-16,-6 2-16 0,-10 6-40 15,-7 6-51-15,-11 4-61 0,-8 7-34 16,-5 3-34-16,2-3-52 0,-2 4-66 16,0 3-123-16,-6 1-233 0,-4 2-362 15,-7 0-216-15</inkml:trace>
  <inkml:trace contextRef="#ctx0" brushRef="#br0" timeOffset="229.721">7172 17047 2925 0,'0'0'409'16,"0"0"-317"-16,0 0 1 0,0 0 8 15,0 0-54-15,-8 43 32 0,14-24 6 0,1 7-3 16,3 2-25-16,2 3-7 0,1 2-8 15,3 7-36-15,3 8-5 0,0 8-2 16,-2 5-18-16,-3 0-56 0,-6-7-48 16,-2-7-75-16,-4-8-21 0,2-10-27 15,-4-8-71-15,0-6-79 0,0 2-58 16,-5-1-209-16,2-2-554 0</inkml:trace>
  <inkml:trace contextRef="#ctx0" brushRef="#br0" timeOffset="447.787">6952 17889 245 0,'0'0'3003'0,"0"0"-2736"16,0 0-194-16,0 0 155 0,46 10 43 16,-18-11 43-16,4-4-61 15,11-4-68-15,7-6-50 0,11-5-22 0,-1-3-46 16,-5 0-55-16,-13 3-12 0,-13 7-82 15,-4 1-25-15,-8 2-40 0,6-4-60 16,0 0-62-16,5-1-106 0,-5-2-206 16,-2 3-234-16,-6 2-567 0</inkml:trace>
  <inkml:trace contextRef="#ctx0" brushRef="#br0" timeOffset="1080.062">7504 17367 1638 0,'0'0'1998'0,"0"0"-1828"15,21 40-60-15,-9-21 29 0,3 6 14 16,3 0-53-16,-3 2-54 0,1 1 1 0,-5-1-22 16,1 2-7-16,-2 0-18 15,-1 2-6-15,-3-2-37 0,2-3-41 16,-4-4 19-16,0-8 40 0,-2-7 22 0,-1-4-13 15,1-3 16-15,0-7 31 0,0-5 19 16,0-5 28-16,0-11-29 0,3-11-30 16,-2 1-16-16,-1 2-1 0,0 4 13 15,1 8 20-15,0-4-35 0,2 0 0 16,-1 4-31-16,3 8-13 0,0 4-5 16,-1 5 18-16,4 6-25 0,3 4-19 15,0 7 16-15,5 4-1 0,0 5 45 16,2 2-2-16,-1 2 16 0,-1 0-2 15,-4-1-16-15,1-4 19 0,-2-2 3 16,1-4 39-16,-3-4 8 0,0-4 6 16,-2-3 28-16,0-1 28 0,1-6-4 15,0-4-21-15,1-2-16 0,1-2-22 16,-3-6-6-16,1 0-31 0,-3-1-9 16,0 1-2-16,-3-1 0 0,-1 5-1 0,-2 5-3 15,0 2-16-15,-1 4 1 16,0 5-10-16,0 0-31 0,0 1-36 15,-2 5-23-15,1 1-6 0,0 3 12 0,0 3 40 16,1 7 44-16,0-2 5 0,3-1-8 16,3 0 12-16,1-4 19 15,6-2 22-15,-2-4 48 0,5-1 29 0,1-3-8 16,0-2-7-16,2-1-38 0,-1 0-44 16,-1-2-2-16,-3 0-20 15,-3 2-42-15,-2 0-32 0,-6 0-34 0,-3 7-35 16,0 3 56-16,-8 4 3 0,-3 3-39 15,-5 3-25-15,-3 3-84 0,-3-2-75 16,-1-4 86-16,2-2 63 0,0-5-45 16,6-3-69-16,-1-7-128 0,7-6-319 15,3-1 178-15</inkml:trace>
  <inkml:trace contextRef="#ctx0" brushRef="#br0" timeOffset="1313.576">8059 17151 1472 0,'0'0'397'0,"9"-40"-11"0,-5 23 53 0,1 2-73 0,-1 0-2 0,1 8-44 0,-3 4-75 16,-2 3-93-16,0 2-65 0,2 4-37 16,2 5-47-16,5 7 37 15,2 10 25-15,9 11 1 0,3 9-26 0,6 3-38 16,-4-2 38-16,3-6-6 0,-2-2-10 16,1 1-24-16,-2 1-2 0,-3-7-26 15,-7-9-93-15,-5-7-59 0,-3-4-7 16,1-1 29-16,-1-2-8 0,0-2-56 15,-3-8-64-15,-4-3-160 0,0-9-74 16,-2-6-272-16,-3 2-437 0</inkml:trace>
  <inkml:trace contextRef="#ctx0" brushRef="#br0" timeOffset="1645.71">8232 17390 1714 0,'0'0'655'0,"0"0"-245"0,0 0-67 16,0 0-21-16,-38-13-43 0,38 13-80 15,0 0-54-15,0-1 1 0,0 0-30 16,0 0-42-16,0 1-9 0,1-1-43 15,5-2-1-15,-2 0 23 0,6-3-1 16,3-4-12-16,5-2-28 0,1-1-3 0,0 0-49 16,3 2-56-16,-3 1-6 0,2 4-13 15,-1 5 8-15,-1 2 12 0,2 8 13 16,-1 4 16-16,-1 5 39 0,0 0 36 16,-4 2 3-16,1 0 35 0,-6-2-19 15,2-1 0-15,-3-5 15 0,-1-2-33 16,-3-3 24-16,-1-3-3 0,-2-2 6 15,-2-2 27-15,0 0 48 0,0-2-10 16,0-2-15-16,0-3-16 0,0-1-25 16,0-1-21-16,0-3-13 0,-2 0-3 15,2 2 0-15,0 1-31 0,6 3-22 16,2 1 16-16,3 2 18 0,7 2-12 16,3 1-6-16,4 0-10 0,10 0-37 15,0-2-61-15,-2 0-69 0,3-6-195 16,-12 2-558-16,12-16-1052 0</inkml:trace>
  <inkml:trace contextRef="#ctx0" brushRef="#br0" timeOffset="2230.091">9295 16704 2854 0,'0'0'260'0,"0"0"-183"0,0 0-74 0,0 0 48 16,0 0-48-16,-12 50 23 0,22-18-1 15,1 14 1-15,7 17-26 0,-1 6-1 16,1-2-3-16,-5-8-18 0,-6-10-42 16,2-8-51-16,-5-12-80 0,-2-7-131 15,-1-8-110-15,1 1-71 0,0-4 16 16,-2 1-34-16,0-9-6 0</inkml:trace>
  <inkml:trace contextRef="#ctx0" brushRef="#br0" timeOffset="3079.18">9206 16934 2165 0,'-16'-51'466'0,"1"-3"-52"16,10 8-97-16,3 11-79 0,2 6-58 0,3 9-26 16,3 4-18-16,7-5-11 15,3 0-10-15,6 0 9 0,2 3-19 0,10 2-46 16,-3 7-59-16,1 5 0 16,3 3-37-16,-4 5-13 0,0 6-46 0,-2 6-18 15,-7 4 23-15,0 9-8 0,-8 13-6 16,-14 12 8-16,-3 1-16 0,-14-2 43 15,-1-11 70-15,2-15 41 0,2-7 19 16,0-4 6-16,-3 0-3 0,0 2 6 16,1-3 1-16,3-2 11 0,2-5-3 15,6-4-19-15,1-3 6 0,4 0-25 16,0-1-9-16,0 0-31 0,0 0-12 16,4 1-22-16,1 1 18 0,9 3 16 15,3 2 35-15,5 3-4 0,5 2-31 16,2 2-16-16,2-3-18 0,2 0 10 15,-2 1 23-15,1-4 1 0,3-2 0 16,-2 0 0-16,0-2 22 0,-2-4 31 16,0 0 24-16,-2-7-6 0,-2-2 3 0,-4-5-31 15,1 0-9-15,-8-3-22 16,2-1-12-16,-5 0-2 0,-1-1-26 16,-4-1-5-16,-4 0 14 0,-3 0-15 0,-2 2 19 15,-7-2 13-15,-1 2 0 0,-5 4-19 16,-1 1 21-16,1 6 0 0,-1 3-10 15,-1 4-37-15,4 8-36 0,-2 6-25 16,0 13 14-16,-2 16 32 0,4 12 18 16,3 6 10-16,7-5 3 0,4-12-14 15,4-20-21-15,1-6 7 0,3-9 49 16,4 0 10-16,4-4 94 0,6-4 26 16,3-5 2-16,9-14-10 0,8-16 5 15,5-17-42-15,4-7-41 0,-8-4-34 16,-5 5 0-16,-11 7-56 0,-7 1 7 15,-6 4 49-15,-4 7 16 0,-4 9 9 16,-6 9-4-16,-1 5-21 0,-1 2-3 16,0 1 3-16,-3 2-15 0,-5 6 13 15,0 4-29-15,-3 5-81 0,-5 8 13 16,-1 11 12-16,-3 16 24 0,1 17-5 16,5 9 67-16,7-3-13 0,7-6-5 0,6-18 7 15,3-7 12-15,3-10 6 0,1-3 58 16,9 2 14-16,2-1-25 0,7 5 18 15,9-5 1-15,5 3-23 0,8-1-15 16,-3-2-34-16,-7-4-15 0,-12-2-19 16,-12-4-28-16,-4 4 9 0,4 4 16 15,-2 5-26-15,0 11-27 0,-8 8 42 16,-9 12 48-16,-9 0-3 0,-15-2-7 16,-9-4-15-16,-3-8-3 0,-9-2 25 15,-1-4-10-15,-3-4 13 0,3-10 79 16,10-7 62-16,7-8 27 0,9-5-37 15,2-6-33-15,-1-13-73 0,-6-20-25 16,2-25-74-16,6-15-25 0,10-11-87 16,10-1-109-16,14 9-258 0,-1 20-784 15,3 4-707-15</inkml:trace>
  <inkml:trace contextRef="#ctx0" brushRef="#br0" timeOffset="19276.661">7452 5138 1293 0,'0'0'533'0,"0"0"-286"0,-12-47-10 0,8 31-14 16,-2-2-39-16,1 3-11 16,-1 2-9-16,-1 1-46 0,0 2 7 0,-2 4 9 15,3 1 15-15,-1 1-13 0,3 1-79 16,2 1-20-16,-1 0-21 0,3 1-16 16,0-1-60-16,0 2-38 0,7-3-28 15,4 1 56-15,5-2 56 0,5 0 14 16,10-1 2-16,13 1 37 0,9 3-5 15,6 1-5-15,-3 2-16 0,-5 6-10 16,-5 2 13-16,0 3-15 0,0 4 14 16,-4 3-12-16,-1 4-1 0,-6 2 1 15,-6 0-2-15,2 7 2 0,0 12 0 16,4 8-1-16,1 10 14 0,-5-3 0 16,-9-4-15-16,-1 2 0 0,-2 1-1 0,-3 1-1 15,-3 1 1-15,1 0 1 16,-7-1 2-16,-1 2 13 0,-2 1-13 15,-2-3 16-15,-2 2 10 0,-4 3-1 0,-4-1 19 16,-1 4 16-16,-5 1 3 16,-1 0 9-16,-1 3-5 0,-4-1-1 15,-2-1 6-15,-2 0-10 0,1 0-12 0,-4-4-28 16,1 2 6-16,-3-2-13 0,0-2-14 16,-2 0-3-16,0-5-1 0,0-5-3 15,0-2-8-15,-3-6 10 0,2-2 2 16,2-8 14-16,3-9 0 0,5-4 10 15,-1-5 6-15,-3 1 0 0,-5 1 21 16,-5 0-6-16,-4-5 25 0,-7-4 12 16,-5-5-12-16,-4-5-50 0,1-1 4 15,6-5-25-15,0-4 0 0,1-2 0 16,2-8 0-16,1-3-1 0,1-7-11 16,2-6 9-16,0-5-19 0,4-8-9 0,-2-4 10 15,4-5-13-15,0-2 3 0,3-5 4 16,2-7-1-16,0-5 26 15,4-9-1-15,3-5-12 0,5-4 15 0,7-7 14 16,5-1-12-16,7-3 10 0,8-7-12 16,6 5 22-16,6-2-7 0,6 2-15 15,3 5-15-15,3-2-13 0,4 5 25 16,-1 4-34-16,5 5 12 0,-2 7-9 16,4 6-15-16,-1 4-3 0,2 5 36 15,0 3 1-15,1 6 13 0,1 4-20 16,-1 9-12-16,1 8 3 0,-1 9 6 15,-1 10 6-15,-1 8-12 0,2 9-15 16,-1 5 8-16,-1 15 19 0,2 12 2 16,-2 14 17-16,-1 11 22 0,-1 13 9 15,-5 7-6-15,-3 6 3 0,-2 5-3 16,-5-4-10-16,-1-5 4 0,-2-4-4 16,-1-8-2-16,-6-5-10 0,-1-3 15 15,-5-3-18-15,-1-5-35 0,-6-3-117 16,-2-11-128-16,-4-9-318 0,-3-11-979 15</inkml:trace>
  <inkml:trace contextRef="#ctx0" brushRef="#br0" timeOffset="24292.391">6358 16684 821 0,'0'0'1044'0,"0"0"-739"0,0 0 6 16,0 0-17-16,0 0-21 0,33-37-69 15,-21 26-54-15,3-1-48 0,-1 1-55 16,2 0-18-16,4-1-29 0,1 2-3 16,0 3-23-16,2 0-15 0,0 4-42 15,2 3-6-15,-3 2 6 0,1 4-19 16,0 6-19-16,-2 0 28 0,-5 6 6 0,-1 2 3 15,-2 1 10-15,-7 4 19 16,-2 2 0-16,-4 1 55 0,-2 2 41 16,-6 0 46-16,-5 2 26 0,-7 0 28 0,-2 0 16 15,-6-1 6-15,-6 2-3 0,-8-1 36 16,3-6 63-16,2-5 11 0,5-10-37 16,7-6-88-16,-3-3-55 0,-3-2-19 15,4-4-53-15,2-8-18 0,3-4-64 16,5-6-41-16,4-5-47 0,10-7-53 15,11-12-46-15,22-15-140 0,13-5-280 16,-5 15-860-16</inkml:trace>
  <inkml:trace contextRef="#ctx0" brushRef="#br0" timeOffset="25291.707">5659 4892 2111 0,'0'0'1117'0,"0"0"-926"0,0 0-54 0,0 0 52 0,0 0 13 15,0 0-51-15,0 0-95 16,0 0-50-16,-36-37-6 0,40 24-3 0,4 0 1 15,1-2 1-15,4 0 1 16,1-2 2-16,4-1-2 0,1 4-12 0,3-1-7 16,1 5 4-16,1 1-10 0,0 4-11 15,-1 4-20-15,0 1-51 0,-4 6-6 16,-3 5-17-16,-4 5 26 0,-3 4 8 16,-4 2 23-16,-2 3 3 0,-2 2 70 15,-1-1 27-15,0 0 24 0,1-4 3 16,1-2-7-16,3-6-8 0,1-2-5 15,5-3-5-15,1 0-10 0,4-3 13 16,3-2-4-16,1 0 26 0,3 2-29 16,-1-3-9-16,-1 1-14 0,0 1-2 15,-5 2-3-15,-2 3-35 0,-4 3 6 16,-6 2-18-16,-4 6-14 0,-1 1 33 16,-9 7-11-16,-6 1-8 0,-3 4-20 15,-6 2-23-15,-4-3-6 0,-1 1 23 0,-2-4 24 16,-1-4-66-16,2-7-75 15,1-7-120-15,4-9-196 0,7-3-706 0</inkml:trace>
  <inkml:trace contextRef="#ctx0" brushRef="#br0" timeOffset="25511.088">6060 4564 2982 0,'0'0'549'0,"0"0"-217"0,0 0-18 0,0 0-53 0,0 0-66 0,0 0-41 0,0 0-32 16,0 0-109-16,0 0-13 0,0 0-117 15,0 0 86-15,50 45 31 0,0 1 37 16,7 8-3-16,2 1-31 0,-2-1-3 16,-8-1-48-16,3 0-103 0,-4 2-62 0,-1-2-85 15,-9-11-178-15,-13-14-482 16,-1-1-959-16</inkml:trace>
  <inkml:trace contextRef="#ctx0" brushRef="#br0" timeOffset="31489.869">8230 7348 1654 0,'-5'0'546'0,"4"0"-233"0,0 0-71 0,-1 0-62 15,0 0-55-15,2-1-6 0,0-1 12 16,0 2-17-16,0-3-12 0,0 1-58 15,0-1-12-15,4-1 19 0,1-1-48 16,1-1-3-16,2 2 0 0,2-1-2 16,3-1-14-16,-1 5 0 0,1 0-16 15,1 1-9-15,-1 2 6 0,-2 4 7 16,2 3-7-16,-2 4-16 0,-1 2 10 16,-4 4-1-16,-3 5-12 0,-3 8-36 0,-3 10-12 15,-9 6-23-15,2-2 3 0,-3-7 58 16,3-12 41-16,4-6 23 0,-3 1 19 15,0 7 39-15,0-1 0 0,2-1 13 16,-1 0-7-16,1-2-19 0,2 1-7 16,3-1-2-16,-2 0-8 0,2-3-12 15,2-1-15-15,0-2-1 0,2-3-1 16,2-1-2-16,0-3 2 0,4-2-12 16,-2-2 10-16,1-1 3 0,1-1 0 15,0-2 16-15,-2 1 0 0,3 0-15 16,-3-1-1-16,-1 1-1 0,4 0-12 15,-4 1 11-15,1 2-1 0,0 2 0 16,-3 2-10-16,2 3 13 0,-3 3 13 16,0 5-10-16,-2 2 10 0,0 4-10 15,0 7 0-15,-4 7 23 0,1 8-23 16,1 5 10-16,2-1-10 0,0 0-3 16,1-4 1-16,5 3-3 0,0-1 2 15,-1 0 0-15,3 0-2 0,2-2-1 0,-1 0 3 16,1-4 0-16,-1-7 13 15,0-10 3-15,-4-8-13 0,1 0 13 0,-2 5 16 16,1 3-9-16,-3 4-4 0,1-1 3 16,-3-1-3-16,-7-6 3 0,-2 3 20 15,-4-6-14-15,-7-1-28 0,-3-7-22 16,-10-4-77-16,-11-8-82 0,-14-8-143 16,-2-13-280-16,13-1-724 0</inkml:trace>
  <inkml:trace contextRef="#ctx0" brushRef="#br0" timeOffset="32890.006">8123 9261 1768 0,'-4'2'461'0,"4"-2"-199"0,0 0-27 0,0 0-3 0,0-2-94 15,0 2-62-15,1 0-52 0,2-2-24 16,2 0-28-16,2 1 28 0,6-1 23 15,0 0-4-15,6 0-17 0,2 2-2 16,-1 0-11-16,1 3-11 0,0 3-29 16,-3 4-29-16,-2 3-1 0,0 4-37 15,-4 5-5-15,-2 3-6 0,-4 5-13 16,-6 7 13-16,-6 5 29 0,-8 9 66 16,-3 0 34-16,-4-1 16 0,1-4 7 15,5-4-4-15,-1-6 10 0,7-6 10 16,3-9-6-16,1 0-14 0,2 1 1 15,2 2-8-15,1 1 37 0,1 0-4 16,7-5-3-16,1 0-10 0,5-7 7 16,3 0 10-16,-1-4 28 0,1 0-3 15,-1-6-10-15,-1 1-19 0,-3-3-13 16,-1-1-3-16,-3 0-6 0,-4 0-4 0,-2 0 0 16,-2 1 39-16,0 1 6 0,-2 0 12 15,-2 1-28-15,-4 2-35 16,-1 5-13-16,-3 3 3 0,-1 5 13 0,0 1 16 15,4 4 13-15,2 2-1 0,1-1-22 16,4 3 7-16,0 0 6 16,2 2-33-16,4 0 0 0,2 0-2 0,1-3 0 15,-1 0-3-15,2-1-10 0,0-3 13 16,-4-3-1-16,1-1 1 0,-1-2-3 16,-4-2-29-16,0 2-22 0,-6 0-51 15,-7-1-58-15,-6 2-77 0,-9 4-256 16,-14 2-176-16,6-5-833 0</inkml:trace>
  <inkml:trace contextRef="#ctx0" brushRef="#br0" timeOffset="34523.296">8164 10810 1296 0,'-9'-2'504'0,"4"-1"-185"0,-2 2-9 0,-1 1 16 0,5-3-85 16,-1 3-42-16,2 0-17 0,2 0-20 16,0 0-48-16,0 0-32 0,0 0-73 15,0 0-9-15,4 0-50 0,5 0 34 0,2 0 16 16,6 3 35-16,6 1-7 16,2-1-26-16,2 0-2 0,4 1 0 15,-2 1-25-15,-1 0-13 0,0 2-9 16,-1 0-14-16,-4 4-8 0,-1 1 5 15,-7 5-15-15,-3 4 31 0,-3 2 19 0,-5 5 17 16,-4 4 12-16,-2 8 16 0,-9 8 7 16,-5 7-20-16,-4 2 22 0,-2-2-21 15,0-4 15-15,2-4-18 0,4-1 18 16,-2 0 13-16,3-2 3 0,-1 0 6 16,1-3-6-16,3-7-16 0,4-9-6 15,1-4-1-15,3-3 4 0,-3 1-3 16,0 1-1-16,0-3 4 0,3-2 6 15,0-3-18-15,2-6 8 0,2-2-10 16,0-3 1-16,0-1 23 0,0 0-17 16,0 0-9-16,0 0-38 0,0 0-9 15,2 0 2-15,2 0 45 0,3 2 0 16,1 2 3-16,4 1-1 0,1 4 1 16,-1 1 10-16,1 5-1 0,-1 1-10 15,2 1-1-15,-1 7 0 0,1 0 3 0,1 6 8 16,1 1-10-16,-1 8-2 15,6 5-15-15,-1 10 15 0,-5 0 1 0,-1-3 2 16,-9-6 26-16,-1-6-27 0,-2 3-1 16,-2 0 15-16,0 1 10 0,-4-2 2 15,1-3-6-15,-1-8 0 0,-1-5-19 16,0-5 13-16,-1 7-14 0,-2 1-2 16,-4 3 16-16,-1-1 0 0,-5 1 0 15,-2-3-16-15,-6 1-41 0,-8 0-50 16,-11-3-45-16,-13-13-137 0,10-5-366 15,3-9-1298-15</inkml:trace>
  <inkml:trace contextRef="#ctx0" brushRef="#br0" timeOffset="36789.182">8161 12881 954 0,'0'-1'463'0,"0"-1"-216"0,0 0-52 0,0-2 52 0,0 1-40 0,0-3-36 16,0 3 0-16,0-1-16 0,0 0-39 15,0 1-26-15,0 0-10 0,0 0-23 16,0 3-31-16,2-3-26 0,3-1-1 15,3 1 1-15,6 0 1 0,-1 1-1 16,7 0-13-16,1 1-3 0,2 1 13 16,2 0-19-16,2 3 18 0,0 4-12 15,-2 1-9-15,-1 3 2 0,-3 4-28 16,0 2-29-16,-6 2 28 0,-1 3 30 16,-6 1 8-16,-3 3 14 0,-5 2 27 15,0 5-26-15,-11 11-1 0,-7 4 1 0,-4 1 21 16,-4 0-9-16,3-4-10 15,1-6-3-15,6-6 0 0,2-6-1 16,6-9-11-16,1 1-1 0,1-1-9 0,-1-1 21 16,4 1-17-16,3-4 18 0,2-6 6 15,8-1 55-15,1-3 10 16,3-1-26-16,3-2 16 0,3 1 41 16,-2-1-28-16,2-1-26 0,0 3-33 0,-5 0-15 15,1 1-21-15,-5 5 8 0,-2 3 2 16,-2 6 11-16,-3 5 16 0,-4 4 16 15,0 10-17-15,-7 10 4 0,-2 12-19 16,1 1-16-16,1-1-3 0,0-5-13 16,7-8 32-16,0 0-1 0,0-4 1 15,7-1 3-15,-2-1-3 0,1-2 22 16,-1-7-6-16,1-4 9 0,-1-6-5 16,-1-2 2-16,-1 0-6 0,-1 3 9 15,-2 4-3-15,0-3-9 0,-2 1-13 16,-3 2-40-16,-6-2-126 0,0 1-176 15,0-5-378-15,-12 1-1072 0</inkml:trace>
  <inkml:trace contextRef="#ctx0" brushRef="#br0" timeOffset="37889.015">8283 14604 1256 0,'0'0'634'0,"0"0"-423"0,0 0 13 0,0 0 41 16,-16-38-91-16,14 30-20 0,2 0-16 15,0-1-39-15,0 2-9 0,0 3-20 16,0 0-25-16,2 1-45 0,-1 1-4 16,6 1-43-16,-1 0 15 0,3 0 3 15,5 1 10-15,5 0-7 0,4 2 7 16,2 2-3-16,5 3-20 0,8 3-19 15,-3 3-28-15,-1-1-37 0,1 2-25 16,-10 0 22-16,4 4 29 0,-7 0 3 16,-7 0 35-16,-3 1 56 0,-8-1 6 15,-4 2 48-15,-4 0-44 0,-8 3 106 16,-5 8 32-16,-10 9-26 0,-6 12-16 16,-3 2-33-16,1-2-6 0,6-5-35 15,7-8-10-15,1-5 9 0,8-5 11 16,5-8-7-16,0-5-10 0,4 5-17 0,0 0-2 15,2 2 0-15,2-4 0 16,4 0 13-16,2-2-13 0,4-2 1 16,1 2 0-16,-1-3 1 0,4 1 20 0,-1 0-19 15,1 1 9-15,-3-1-11 0,-3 4-1 16,2 1 3-16,-6 2-1 0,1 4 14 16,-1 2-14-16,-4 4 11 0,2 7-11 15,0 6 10-15,-1 6-11 0,3 0 2 16,0-2-2-16,3-5 1 0,0-3 0 15,-1 0 0-15,3 2-1 0,-1 2 15 16,2-4 35-16,-1 0 48 0,-3-1 22 16,2-1 12-16,-2 0 12 0,-2 2-25 15,1-2-48-15,-5 2 0 0,0 0-33 16,-9 1-14-16,-5 2-10 0,-3-2-15 16,-6 1-27-16,-7-1-77 0,0-3-72 15,-7-2-102-15,-3-9-217 0,-1-6-616 16,8-10-710-16</inkml:trace>
  <inkml:trace contextRef="#ctx0" brushRef="#br0" timeOffset="43389.853">8239 10878 620 0,'0'0'1154'0,"-3"0"-861"0,3 0-44 0,-2 0-29 0,2 0-23 0,0 0-20 16,0 0-36-16,0 0 0 0,-2 0-20 16,2 0-22-16,0-1-45 0,0 1-23 15,0-1-8-15,0 0 8 0,0 1-31 16,0 0-12-16,2-2-7 0,-2 2-7 15,0-1-9-15,2 1-3 0,2-1-3 16,0-1 9-16,2 1-3 0,1-2 34 16,1 2-1-16,2-1-1 0,0-1 0 15,1 2 1-15,3 0 2 0,1-1 14 0,2 2 18 16,3 0-3-16,1-2 15 16,4 0-15-16,2-1-13 0,2 0 0 15,2-1-13-15,2-2 29 0,2 1 6 16,-1 1-1-16,1-1-2 0,0 1 0 0,2-2 16 15,-2 3-7-15,1-1 0 16,-1 1-6-16,-4 2-7 0,0-2-2 0,-2 3-7 16,-2 0 3-16,0 0-23 0,-6 0-2 15,-2 0 0-15,-1 0-16 0,-3 4 15 16,-3-1-15-16,-2 1 13 0,-3-1-19 16,-1 0 3-16,-3 3-9 0,2-1 9 15,-3 0 19-15,-2 2 24 0,0 0 17 16,0 0-6-16,-2-1-1 0,-1 1-9 15,0-2-12-15,1 1-12 0,0 0-1 16,0-1-1-16,0 0 0 0,-2 0-12 16,3 0 12-16,-1 1-2 0,-2 1 1 15,2 0 0-15,0 2 0 0,-3 1-11 16,2 0 12-16,1 2-2 0,-2 4-22 16,2 0 9-16,0 1 13 0,-1 2-22 15,3 3 9-15,-2 1 15 0,2-1-11 16,-2 4 8-16,2 0 4 0,-2 2-12 0,2-1-1 15,0 2-3-15,0 0 2 16,0 1 13-16,0 1 1 0,0 1 0 16,0 2-16-16,0 4-3 0,0 6-34 0,4 6 30 15,-1 2 23-15,3-4 12 0,0-6-11 16,-3-2 0-16,4 0 2 0,-3-3-1 16,1 4 11-16,-1-1 0 0,-2-2 6 15,2 2-18-15,-2 1 11 0,-1 0-11 16,1 3 15-16,-2 1 0 0,0-1 0 15,0-3-16-15,0 3-3 0,0-2-26 16,-2 1 29-16,2-2 16 0,-1 5-15 16,1-6 0-16,0 3 0 0,0-1 1 15,0-1-1-15,1 2 2 0,-1-1-2 16,0 3 24-16,0-4-12 0,0 2 3 16,0-1-15-16,0 1 0 0,0-1 10 15,0 2-11-15,0-2-2 0,-1 0-1 16,-1-2 2-16,2 0 1 0,0-3 0 15,0 4-13-15,0-1 10 0,0 1-9 16,0 0-1-16,2 1 10 0,4-2-13 0,0-1 13 16,1 1-16-16,1 0 19 15,-1 1-1-15,2 0 2 0,0 0 0 0,-1 0 2 16,2 0 1-16,-3 0-2 16,-1 0-2-16,0 3 0 0,-3 1 0 0,1 2 19 15,-1-2-19-15,-1 0 0 0,0 1-2 16,0 0 2-16,-1-2 0 0,3 1 0 15,-2-2-9-15,2-2 9 0,-1 3 23 16,1-2-23-16,0 1 13 0,3-1-11 16,-2 0-2-16,-1 2 0 0,2-1 3 15,-1-1-2-15,-1-1 2 0,2 0 10 16,-2 2-13-16,0-3 2 0,-2-1-2 16,2 2-11-16,-3-8 11 0,3-4 0 15,-4-7 0-15,2 1-3 0,0 5 3 16,0 1 1-16,1 5-1 0,-1 0-11 15,1-1 11-15,1-1 1 0,0-2-1 0,1 1 0 16,-1-1-1-16,3-2 0 16,-4 3 1-16,3 0 2 0,0-4 0 15,-3 2-1-15,3-2 1 0,-2-1-1 0,0-1-1 16,-2-1-1-16,-2 0 0 16,2-3 1-16,-2 3 0 0,0-3 0 15,0 2 1-15,0-1 0 0,0-2-1 0,-2 0-13 16,0-1-9-16,2 0-6 0,0-2-7 15,0 0 4-15,-1 0 3 0,1-1 15 16,0-2-3-16,0 4 15 0,0-2 0 16,0 0 0-16,0 0 1 0,0 1 0 15,0 0 0-15,0 2 1 0,0-1 2 16,0 2 10-16,0-2-11 0,0 0 11 16,0 1-13-16,-3-2 1 0,3-1 2 15,-2 1 19-15,0-2-3 0,2-1-16 16,-2 2 19-16,0-2 9 0,0-1-12 15,1 1-3-15,0 0 0 0,-2-1-14 16,3-2 1-16,-2 3 10 0,0-4-10 16,0 1 16-16,0 0-7 0,0 1 10 15,1-3-3-15,-1-1 6 0,-1 2 7 16,1-1 5-16,0-2 2 0,-2 2-17 0,2-3 0 16,-1 1-7-16,1-1-2 0,0-2-12 15,2 2 0-15,-2-2-1 16,2 2-2-16,-2-2-11 0,0 0 11 0,2 1-1 15,-1 0 0-15,-1-1 3 0,2 0 0 16,-3 1 2-16,3-1 10 0,-2 1 1 16,2 0-10-16,-2 1 16 0,0-1-4 15,0 1-12-15,0 1 10 0,-1-1-11 16,1-1 13-16,0 1 4 0,-2 0 3 16,0 0 0-16,3-1 9 0,-4-1 12 15,3 2 4-15,-2-3 37 0,1 3 2 16,-1-2-18-16,0 0-19 0,0 0-9 15,-1 2-12-15,0 0-7 0,-3-1-19 16,1 2 1-16,0-1 10 0,-2 0-12 16,-2-1-1-16,0 2-1 0,-3-1-2 15,0 3 1-15,-1-2 0 0,0 0 0 16,-3-2 2-16,1 2 3 0,-1-1 9 16,-1 1-11-16,-2-1 0 0,-3-2 1 15,3 2 1-15,-3 1-1 0,0-2 13 16,1-2-14-16,1 2 1 0,0-3 20 15,0 1-10-15,-1-3-10 0,1 0 0 16,2 0 11-16,0 0-1 0,1 0-9 0,-2 0 15 16,1-1 7-16,1-1-22 15,-2 1-3-15,1-2 12 0,-2 3-12 0,0-1-1 16,2-1-1-16,0 1-13 0,-2 0 14 16,1 0-1-16,2 0-11 0,-3 0 13 15,1 0-2-15,2 1 1 0,-3 0-2 16,3 0-15-16,0 2 18 0,-1 0-2 15,3 2 2-15,0 0 2 0,1 0 1 16,3 0-2-16,-1-1 11 0,3 3-10 16,3-2-1-16,0-2 2 0,2-1 0 15,2 2-3-15,2-2-1 0,0-1-26 16,2 0-19-16,0 0-25 0,0 0-21 16,0 0-47-16,0 0-40 0,0 0-39 0,0 0-100 15,4-1-291-15,0-2-637 16,2-6-725-16</inkml:trace>
  <inkml:trace contextRef="#ctx0" brushRef="#br0" timeOffset="44387.917">9235 14905 158 0,'-2'-3'300'0,"0"3"-268"0,0-3 503 0,1 3-177 0,-4-1-78 16,1-2-1-16,0 3-29 0,-1-2-46 16,1 1-17-16,-2 0-6 0,1-1-11 15,-2 2 13-15,2 0 12 0,1 0-20 16,0 0-14-16,2-1-19 0,0 0-9 0,1 1-17 15,1-1-25-15,0 1-31 16,0 0-26-16,0 0-12 0,0 0-10 16,-2 0-9-16,2 0-1 0,0 0-2 0,0 0-11 15,0 0-14-15,0 0-6 0,0 0-10 16,0 0-12-16,3 0-14 16,5 0 36-16,3 2 28 0,5-1 1 0,7 2 2 15,8-3 12-15,13 0 17 0,16-6 9 16,4-1 3-16,0-3 3 0,-2 3 8 15,-8-1 8-15,2 1-1 0,0 0 9 16,-6-2 13-16,1 2 30 0,-6 1-22 16,-7 2-46-16,-9-1-18 0,-8 3-23 15,-4 0-1-15,4 0-1 0,-1-1-2 16,-1 1-14-16,-4 1-24 0,-3-1-52 16,-4 0-44-16,-2 2-38 0,-3 0-19 15,-3 0-71-15,0 0-211 0,0 0-334 16,-3-1-972-16</inkml:trace>
  <inkml:trace contextRef="#ctx0" brushRef="#br0" timeOffset="69782.661">12406 4889 2042 0,'0'0'327'0,"0"0"-211"0,0 0 88 0,0 0 27 0,0 0-45 15,0 0-64-15,0 0-36 0,0 0-22 16,0 0-17-16,0 0 1 0,0 0-29 16,64-28 35-16,1 19 16 0,14-1-10 0,7 1-13 15,2 0-12-15,-2 0-10 16,3 1-9-16,1 0 9 0,3 0 16 15,2 2 3-15,-1 0 3 0,1 2 0 0,-1 2-16 16,0-1 2-16,0 0-11 0,0 2-4 16,-3-1-14-16,-6-1-1 0,-3 1 3 15,-9 0-6-15,-8 0 0 0,-6 0-3 16,-14-1 1-16,-13 2-17 0,-11-1 6 16,-5-1-15-16,-3 1-26 0,-1 1-28 15,-4 0-2-15,-6 0-49 0,-4 1-63 16,-6 0-20-16,-8 0-236 0,-10 1-294 15,2 1-545-15</inkml:trace>
  <inkml:trace contextRef="#ctx0" brushRef="#br0" timeOffset="70155.087">12361 5027 2690 0,'0'0'353'0,"0"0"-138"0,0 0 55 0,0 0-71 0,0 0-54 15,42-24-38-15,-3 13 16 0,22-3-14 16,14-1-12-16,12-3-1 0,5 3-22 15,2-1-27-15,9 3-23 0,6-1 4 16,8 0 0-16,1-2-6 0,-1 5 2 16,-4-4 7-16,-3 2-28 0,-3 0-3 15,-1 3 1-15,-5-6 21 0,-5 4 2 16,-7-2-21-16,-8 2 13 0,-7 1-4 16,-9 1-9-16,-12 1 13 0,-14 3-16 15,-13 1-12-15,-12 3-9 0,-6 0-59 16,-3 2-53-16,-5 0-43 0,-3 0-61 15,-12 5-103-15,-12 2-436 0,3-1-928 16</inkml:trace>
  <inkml:trace contextRef="#ctx0" brushRef="#br0" timeOffset="71648.697">23283 3892 2644 0,'0'0'794'0,"0"0"-654"0,0 0-39 0,0 0-28 0,0 0 37 16,0 47 9-16,0-23-5 15,0 6-36-15,0 1-22 0,0 8-31 0,0 7-22 16,0-5-3-16,-3-3 0 0,-3 1-11 16,-3 0-58-16,0-2-34 0,0 1-52 15,-2-8-40-15,4-9-58 0,1-2-40 16,0-2-131-16,2-5-180 0,2-6-485 15</inkml:trace>
  <inkml:trace contextRef="#ctx0" brushRef="#br0" timeOffset="72033.44">23310 3975 3310 0,'0'0'327'16,"0"0"-270"-16,0 0 69 15,4-39 18-15,0 30-23 0,2 1 9 16,3 0-8-16,-1-1-45 0,3 2-33 16,3-3-19-16,1 3-25 0,3 0-1 0,1 1-18 15,2 2-9-15,-1 3 3 16,-1 1-9-16,3 3-19 0,-3 5-52 0,-1 3-1 16,-2 2-24-16,-4 3-17 0,-4 6-11 15,-5-2-10-15,-3 4 25 0,-8 0 57 16,-4-4 56-16,-6 3 30 0,-3-4 26 15,-6-2 31-15,-1-1 45 0,-2-3 12 16,0-1 16-16,2-2-7 0,4-1 12 16,4-2-22-16,4-3-24 0,7 1-30 15,4-2-31-15,4-1-28 0,1 3-29 0,8 3 29 16,4 3 34-16,8 2 16 16,2 6-16-16,5 0-12 0,3 1-22 15,1-2 0-15,0 0 0 0,-2-3-59 0,-3 1-56 16,-4-1-40-16,-2-1-55 0,-4 0-91 15,-2 1-65-15,-4-1-265 16,-4-6-504-16</inkml:trace>
  <inkml:trace contextRef="#ctx0" brushRef="#br0" timeOffset="72222.006">23693 4265 1588 0,'0'0'1539'0,"0"0"-1431"0,0 0 122 0,0 0-9 0,37 8-63 15,-22-8-101-15,3-2-57 0,0-3-89 16,3-5-204-16,1-4-263 0,-5 5-605 0,12-14-641 16</inkml:trace>
  <inkml:trace contextRef="#ctx0" brushRef="#br0" timeOffset="72432.878">24019 3821 2918 0,'0'0'413'16,"0"0"-251"-16,0 0-7 0,0 0-41 16,0 0-13-16,-9 43 31 0,9-5 22 15,0 12-14-15,7 7-59 0,1-3-50 16,3-7-9-16,-3-11-19 0,-1-9-3 15,-2-5-19-15,0-3-58 0,-1 3-76 16,2 5-79-16,-1-1-125 0,-1-1-261 16,-2-8-605-16,1-3-411 0</inkml:trace>
  <inkml:trace contextRef="#ctx0" brushRef="#br0" timeOffset="72904.16">23943 4225 2161 0,'0'0'729'0,"0"0"-491"0,0 0-31 0,0 0 19 16,0 0 4-16,0 0-53 16,38 6-26-16,-21-8-33 0,4-2-59 15,0-2-59-15,0-2-3 0,-2 2-46 0,-3-1-11 16,-2 0 10-16,-5 3 16 0,-3 1 9 16,-4 1-1-16,0 2 4 15,0 3-20-15,-1 4 42 0,1 4 50 0,0 5 8 16,0 3-14-16,1-1-13 0,-1 3-28 15,1-5 0-15,1-2 13 0,2-4-13 16,2-3 43-16,0-3 20 0,5-4 11 16,3-4 29-16,2-6 42 0,5-4-71 15,0-4-50-15,1-4-23 0,-4-1-3 16,0 1 2-16,-5 2 30 0,-3 3 1 16,-5 6 18-16,-2 3-15 0,-3 5 24 15,-1 2-12-15,-1 1-40 0,2 2-9 16,-2 5-70-16,2 6-3 0,2 6 70 15,2 14 0-15,2 11-10 0,3 7 12 0,0 3-20 16,-3-2-1-16,-2-4 4 16,-6-1-19-16,-9 1-40 0,-9 3-12 15,-4-6 21-15,2-6 12 0,-1-12 38 0,8-9 18 16,-1-7 40-16,2 0 28 16,-1-3-3-16,-2-3-28 0,1-5-37 0,-1-10-81 15,-1-11-114-15,2-20-81 0,2-18-140 16,10-13-227-16,6-1-370 0,6 18-214 15</inkml:trace>
  <inkml:trace contextRef="#ctx0" brushRef="#br0" timeOffset="73465.256">24605 4108 1707 0,'0'0'487'0,"0"0"-257"0,0 0-39 0,22 44 162 0,-21-20-84 15,-1 2-36-15,0 4-40 0,-3 1-48 16,-4 1-35-16,0 0-28 0,1 1-12 15,-1-1-36-15,-1-1-31 0,3-4-3 16,2-1-33-16,-1-4-40 0,3-6 17 16,1-5 15-16,0-4-22 0,3-3 0 15,-1-3 30-15,-2-1 33 0,1-1 76 16,-1-6 34-16,1-4-41 0,-1-6-69 0,0-6-43 16,-1-11 12-16,-2-8 31 15,-3 4 34-15,3 2 10 0,2 5 17 0,1 9-18 16,0-1 4-16,1 0 6 0,4 4-6 15,2 5-3-15,4 3-44 0,1 4-10 16,2 0-2-16,3 3-4 0,2 3 4 16,-3 1-16-16,2 1-7 0,-3 3-2 15,-3 3-16-15,-5 2-20 0,-4 2-27 16,-3 2 2-16,-4 4 48 0,-3 1 47 16,-7 2 3-16,0-1 22 0,-1 0 6 15,3-3 48-15,5-3 39 0,-1-5-13 16,5-3-24-16,3-3-16 0,2 0-3 15,3-2 12-15,6 0 103 0,3-1-5 16,7-4-61-16,3-5-59 0,4-3-40 16,3-4-9-16,1-2-49 0,-1-1-28 15,0-3-24-15,-3-1 14 0,-4 1 13 16,-4 2 46-16,-5-1 1 0,-3 4 17 16,-6 4 10-16,-4 4 41 0,-2 5 17 15,-6 5-58-15,-3 1-25 0,-5 9 1 16,-5 7 24-16,-2 5 27 0,1 7 22 15,1 2-6-15,3 4 0 0,5-2-30 0,5-5-10 16,6-5-2-16,6-5 17 0,9-5 28 16,5-7 7-16,12-6-53 0,12-10-78 15,11-14-120-15,1-10-146 0,-14 4-683 16,-9-2-1678-16</inkml:trace>
  <inkml:trace contextRef="#ctx0" brushRef="#br0" timeOffset="80164.846">7505 14507 835 0,'-7'5'101'0,"3"-4"583"0,-1 0-220 0,-1 1-163 16,-2-2-59-16,0 0-29 0,1 0-30 15,-1-1-10-15,0-2-45 0,-2-2-33 16,1 1-9-16,-3-4-16 0,-1-1-1 16,0-2 4-16,-2-5-38 0,1 0-32 15,-3-4-3-15,1-2-15 0,-3-3-4 16,3-3 0-16,-8-7 19 0,-2-7-19 16,-5-8 17-16,2-5 2 0,1 1-2 15,5 3-11-15,6-1 13 0,1 0-1 16,5-5-2-16,3-2 3 0,4 0 0 15,2 2-2-15,2-3 2 0,5 2-1 0,4-2 2 16,2 0 19-16,3 3-20 16,1-1-3-16,4 3-10 0,2 0-3 15,-1 1 1-15,3 5-1 0,1 2 0 0,-2 3 3 16,-2 9-6-16,-4 6 19 0,-3 7-1 16,3 2-2-16,1-1 2 0,1-2 1 15,5 3 13-15,-5 0-11 0,4 5 14 16,0 2-1-16,-3 2-15 0,2 2-15 15,0 2-30-15,0 2 42 0,1 2-22 16,3 2-4-16,0 1 4 0,1 4 23 16,2 3 1-16,2 4-2 0,-1 3 3 15,-1 2-15-15,1 5 15 0,-2 0 1 16,-3 6 21-16,4 6 0 0,-2 10 16 16,2 6 3-16,-3 3-18 0,-5-1-11 15,-4-3 4-15,-1-6 0 0,-2 2-16 16,1 2 3-16,-1 0 19 0,-1 0-19 15,-3 0-3-15,1 1 19 0,-3-2-17 16,0 0 17-16,-2-1-3 0,-1-1 0 16,-2 2 12-16,-2-1 1 0,0-1-1 15,-4 0-12-15,-1 0 9 0,-2-2-6 16,-2-3-16-16,-1 0 19 0,3-5-6 0,-3-7-4 16,2-4-9-16,-1 0 10 0,-3 1-10 15,-2 6 0-15,-3 3 12 16,0-1-15-16,-3-1-2 0,-1-2-1 0,0-1-1 15,-2-3-21-15,-1 0 22 0,-3 0-9 16,1 0 10-16,-1-2-27 0,-4-1 15 16,2-1 14-16,-2-2 15 0,2-2-15 15,1-1 2-15,2-3 17 0,2-2-16 16,3-4 29-16,2-3 5 0,-1-3 10 16,2-3-14-16,-2-6 7 0,0-3 12 15,0-6-52-15,-2-3-1 0,-1-5-24 16,4-1-21-16,-1-3-18 0,2-1-43 15,7-1-63-15,3 2-89 0,7-9-137 16,2-5-344-16,7 7-995 0</inkml:trace>
  <inkml:trace contextRef="#ctx0" brushRef="#br0" timeOffset="81880.764">7647 12744 1231 0,'-6'2'1114'0,"-1"-2"-900"0,1 0-11 0,-4 0 41 0,-1-3-17 15,1 0-29-15,-6-3-37 16,1 2-34-16,-4-2-23 0,-1-1-6 16,-2-1 2-16,0-1-15 0,-4-4 0 15,0-1-23-15,-2-1-9 0,-3-4-4 0,0-2-18 16,-1-4-27-16,0-5 8 15,-2-7-11-15,-5-12-1 0,-1-11 0 0,1-8-3 16,10 0-10-16,6 3 2 0,5 3 11 16,8-2 0-16,4 0-1 0,3-2-18 15,3 1 16-15,5-3-12 0,4 0-19 16,4-2 31-16,7-1-16 0,0-2-6 16,2 3 9-16,4 2 13 0,3 1-22 15,0 4 0-15,2 0-3 0,1 4-12 16,-1 1 39-16,0 7 1 0,0 0 0 15,-4 8-3-15,-5 8 1 0,-5 8 0 16,-3 6-2-16,-2 5 3 0,2-4 0 16,2 1-1-16,5-1-1 0,-4 2-12 15,-1 4 11-15,0 5-28 0,3 2 13 16,2 4-12-16,-2 3 6 0,4 3 9 16,4 7 13-16,2 5 2 0,4 5 0 15,4 10-23-15,8 14 2 0,4 13 21 0,0 10-18 16,-3 1 19-16,-10 1 1 0,-2-4 24 15,-6 2 0-15,-3 1-4 0,-1-4-20 16,-6 0 11-16,-3-1 3 0,-4-2 7 16,-1 4 36-16,-6-3 7 0,-2 1-2 15,-2 2-13-15,-2-1-1 0,-7 1 4 16,-2 1-3-16,-4-1-16 0,-3-1-22 16,0 1 38-16,-8-4-13 0,1 0-12 15,-2-4-4-15,-4 0-5 0,-2-3 2 16,-1-4-2-16,1-1-4 0,-4-5 0 15,5-7-12-15,5-8 53 0,5-7-1 16,-1-7 12-16,-1 2 129 0,-4-3-46 16,-3-2-19-16,-1-8-13 0,3-4-30 15,1-6-18-15,-1-8-52 0,0-3-15 16,0-3-73-16,2-2 4 0,1 3-20 16,5-2 19-16,4 3-42 0,6-1-16 15,0 0-56-15,8-3-142 0,3-2-280 0,2 4-919 16,10-16-833-16</inkml:trace>
  <inkml:trace contextRef="#ctx0" brushRef="#br0" timeOffset="83414.286">7798 10905 382 0,'-8'8'1988'0,"-2"-7"-1687"0,-1 1-186 0,1-1 8 0,-3-1 2 0,-3 0 41 16,3 0-13-16,-5-1-38 0,-2-4-49 15,-2 1 1-15,-1-6-7 0,-1 2-3 16,1-5 12-16,-2-1 7 0,2-3 27 15,-2-3-18-15,-1-4-24 0,1-2-27 16,-4-9-31-16,-5-8-2 0,-3-8 0 16,2-5-1-16,3 1-2 0,5 2-29 15,3 3 18-15,4 0-5 0,-1-3-1 16,5 2 16-16,3 0-11 0,2 1 2 0,1-1 8 16,3 1-5-16,3-4 7 0,4 0-14 15,0 0-3-15,1-1 1 16,5-1-1-16,3 2 3 0,4-1 1 0,0 0-7 15,3 3 0-15,0 0 19 0,3-1-15 16,4 0-30-16,-2 2 4 0,5 1 3 16,4 1 0-16,-1 2 3 0,2 2 10 15,-2 8 12-15,-6 6-3 0,-6 8 3 16,2 4 13-16,5-3 2 0,2 2-2 16,2-2 2-16,-2 6 1 0,2 6 0 15,-3 4 12-15,1 6 23 0,1 2-22 16,0 6-12-16,2 5 11 0,-2 5-8 15,-1 6 8-15,5 8-12 0,0 12 0 16,0 10 1-16,0 6 0 0,-6 0-1 16,-4-2-2-16,-5-2 0 0,0 1 2 15,-3 1 2-15,-1 0 1 0,-1 1-1 16,-4 2-2-16,0-1-2 0,-1 3 2 16,-5 1 13-16,-1-2-11 0,0 1 1 0,-1 0 10 15,-3-1-12-15,-1-1 12 0,-2-1-10 16,-1 0 0-16,-3 0 16 0,-3-2-6 15,-1-3-1-15,1 3-11 0,-3-5 1 16,1-3 11-16,1-2-10 0,-1-12 10 16,3-8-1-16,1-8 7 15,1 0 3-15,-5 0 26 0,-1 3 14 0,-6 0 14 16,-1-1-25-16,0-2-17 0,-4-2-15 16,-1 0-17-16,-2-4 0 0,1 2 10 15,-1-5-12-15,0-2-15 0,2-2-13 16,2-3 3-16,3-4-23 0,3-3-34 15,2-5-56-15,1-8-112 0,3-4-170 16,5 2-911-16,-3-22-467 0</inkml:trace>
  <inkml:trace contextRef="#ctx0" brushRef="#br0" timeOffset="84780.358">7814 9091 1413 0,'-4'-1'982'0,"-1"-1"-762"0,-2-1 2 0,1 0 47 16,-3 0-20-16,0 0-20 0,-2 1-36 16,-4-3-64-16,-1 1-60 0,-4 0-35 15,1-2-18-15,-2 2-13 0,-5-2 0 16,0 0 0-16,1-2-1 0,-2-1 11 15,0-1-11-15,0-1 2 0,-2-2 31 16,4-2-20-16,1 0-12 0,-1-4 12 16,0-1-15-16,2-3-16 0,-3-2 4 0,4-1 12 15,-1-1 89-15,-2-8-76 0,-2-6-13 16,-4-8-13-16,5-5-8 16,2-1 9-16,9 0 12 0,7 4 0 15,4-5-11-15,4-1 10 0,0-3-21 0,7-2 19 16,4-1-22-16,4-3 25 0,3 1 11 15,3-2-11-15,3 0-13 0,-1 2 9 16,2 1-11-16,4 2 2 0,-2 2 11 16,2 0-17-16,0 2 18 0,-2 5 1 15,1 4-2-15,-2 4-17 0,-3 11 16 16,-5 7-12-16,-3 7 14 0,2 2-3 16,2 0-11-16,5-3-7 0,3 3-9 15,0 3 2-15,4 5 4 0,3 2 3 16,10 4 19-16,5 4-10 0,4 6 1 15,-7 6 9-15,-1 3 0 0,-12 0 0 16,-4 1-19-16,-6 0 10 0,-5 2 10 16,10 13 0-16,6 13 2 0,3 18 11 15,-3 7 14-15,-10 1 4 0,-8 1-4 16,-7-4-10-16,-3 2 4 0,-6 4-15 16,0 0 10-16,-6 0-13 0,-3 6 12 15,-1-3-13-15,0 2 0 0,-3 0-1 0,-3-2 1 16,1-1 0-16,-4-4 3 15,2 0-3-15,-3-4 22 0,-3 0-10 0,2-4-10 16,-3-3 2-16,-2-7 8 0,4-10 4 16,3-11 6-16,3-8-7 0,0-4 5 15,-4 4 21-15,-4 3-10 0,-3 1-12 16,0-1-16-16,-2-3 0 0,1-3-3 16,1-5 0-16,-2 0-40 0,2-3-7 15,1-6 11-15,1-2-14 0,0-5-3 16,4 0 2-16,-3-6-31 0,1-9-94 15,1-3-50-15,2-12-64 0,-1-15-283 16,8 5-828-16</inkml:trace>
  <inkml:trace contextRef="#ctx0" brushRef="#br0" timeOffset="102480.012">6105 10983 1403 0,'0'0'676'0,"0"0"-317"0,0 0-217 0,-1-1-26 0,-2-2 39 0,0 0 15 16,0 1 22-16,-2-1-26 0,0 0-49 15,-3 0-12-15,2 0-23 0,-2 2 13 16,0-2-4-16,-3 3-22 0,0-3-3 15,0 2-5-15,-4 1-18 0,-1 0-5 16,-2 0 6-16,-2 0 2 0,1 0 13 16,-4 0-6-16,-2 4-16 0,0 0-35 15,-1 1-2-15,0 0 0 0,-1 4-2 0,3-1 0 16,-1 0 0-16,1 0-10 0,4 1 10 16,1-1 2-16,3-1 25 0,2 0 15 15,2 0 6-15,1-4-9 0,4 4-9 16,1-1-9-16,1-1-17 0,2 2-2 15,1 0-16-15,1 2-2 0,1 4-1 16,1 1 19-16,3 3 13 0,1 1-13 16,1 2-6-16,1 0-22 0,1 1 15 15,0 2 10-15,-1 1 0 0,0 1 3 16,1 2 13-16,-2 3-13 0,0 0-12 16,0 6 12-16,0 8 2 0,1 7 11 15,-4 4-11-15,0-2 0 0,0-4 1 16,-1-2 9-16,2 2-11 0,-1 1 0 15,0 0-1-15,2 0 0 0,0 2-2 16,-1 1-10-16,0 1 11 0,1 6-2 16,-3 0 3-16,0 1 1 0,0 4-1 15,-2-1 12-15,0 1-11 0,0 2 11 16,-1-2-8-16,-2 3 20 0,-1 4-14 0,-1-2-7 16,1 4 18-16,-3 1-18 15,2 1 0-15,-1 2-2 0,1-3 1 0,-1 3-2 16,0 1 0-16,-1-1 3 0,2 2 7 15,-2 1-10-15,3-3-1 0,0 0-1 16,-2 0 1-16,4 0 1 0,-1 0-1 16,0 1 0-16,3-2 1 0,-2 0 0 15,2-3 1-15,0 1-1 0,0-3 0 16,0 0-1-16,0 0-13 0,0 4 14 16,0-2 13-16,0 1-13 0,0 0 1 15,0-4 1-15,-2 0-2 0,2-3-1 16,-1 2 0-16,1-2 1 0,0-2 0 15,0 1 1-15,0-3-1 0,0-3 3 16,0-3-1-16,0-4 16 0,0-1-16 16,0-2 0-16,0-1-1 0,0-1 35 15,0-2-17-15,-2 1 2 0,1-2-2 16,0-2-18-16,-1-2 14 0,-1-9-14 0,2-5 0 16,-1-8-1-16,2-1-11 0,-1 1 11 15,1 5-3-15,0-2-9 0,0 0-1 16,0-5 11-16,0-1 0 0,0-5-10 15,0-1 9-15,1-5-12 0,0-1 13 16,-1-1-17-16,1-3 17 0,-1 1-1 16,0-2 2-16,0 0 1 0,0 0 3 15,0 0 15-15,0 0-5 0,0 0 2 16,0 0 1-16,0 0 2 0,0 0-3 16,0 0 4-16,0 0 2 0,0 0-18 15,0-1 0-15,1 1-2 0,-1 0-1 16,0 0 0-16,0 0-1 0,0 0-1 15,0 0 2-15,0 0 1 0,0 0 1 16,0 0 0-16,0 0-2 0,0 0 0 16,0 0-12-16,0 0 0 0,0 3 2 15,1 1 10-15,-1 4 27 0,2 2 13 16,-2-4-6-16,0 5-12 0,0-3-19 16,1 2-1-16,-1-3-2 0,1 1-2 0,0 0-14 15,0-2 14-15,0 1 1 16,1 2 1-16,0-4 12 0,0 3 1 15,0-1-13-15,0 1 0 0,1-1 2 0,1 3 10 16,-1 1 9-16,0-1 1 0,-1 1-19 16,-1-1 18-16,1 2-8 0,-2-4-10 15,0 2 12-15,1-1-13 0,0-1 1 16,0 1 9-16,-1-3-10 0,1 2 10 16,-1-3 10-16,1 2 5 15,-1-2-2-15,0-1 2 0,0 1 1 0,2-1-10 16,-2 0-15-16,2 0 18 0,-1-1-20 15,0 1-1-15,1 0-2 0,0 2-10 16,2-2-6-16,-1 3 3 0,2-1-1 16,2 0-8-16,1 1-3 0,7-3-13 15,3-1 3-15,10-3 16 0,16-3-25 16,17-14-43-16,13-10-58 0,7-8-85 16,1-6-128-16,-23 10-755 0,2-2-1627 0</inkml:trace>
  <inkml:trace contextRef="#ctx0" brushRef="#br0" timeOffset="115031.657">12872 14258 1407 0,'0'0'419'15,"0"0"-178"-15,0 0-8 0,0 0 29 0,0 0-30 0,0 0-46 16,0 0-26-16,0 0-22 0,0 0-46 16,-40 15-12-16,29-13-26 0,2-2-3 15,-2 4-1-15,-2-1-6 0,0 0-9 16,-3 1 6-16,-1 2-9 0,-1 1-10 15,-1 0-19-15,-2 2 13 0,-2-1-4 16,-1 0-10-16,-3-2 1 0,1 3-2 16,-5-1 2-16,-1 1 0 0,-8 1 0 15,-5-1 13-15,-9 2 12 0,-1 0 4 16,0-3 2-16,4-2 16 0,4-2-15 16,-1 2-4-16,-2-2-8 0,-3 0-10 15,0-2-11-15,-1 1 10 0,-3-2-12 16,0-1-2-16,-1 2-1 0,-2-2 0 15,-1 0 2-15,0 0-18 0,-2-2 19 16,0 0-16-16,-1-2 14 0,2-3-21 0,2 2-5 16,0-1 26-16,4 0 2 0,0-2 9 15,-2-1-5-15,4-2-4 0,-2 1 12 16,0-1 1-16,4-1 0 0,1 1 6 16,1-1-6-16,2 0 8 0,1-2 14 15,3 1-13-15,4-4 2 0,5 3-8 16,8 0 0-16,6 1 9 0,3 1-4 15,1-5 26-15,-3-2 15 0,1-5 3 16,2 1-52-16,5-4-11 0,2 0-2 16,3-1-15-16,5 1-10 0,2-2-3 15,1 1 10-15,5 2-10 0,7-3-6 0,1 1 15 16,6 0-3-16,4 1-6 16,8-4 13-16,11-2 2 0,11-2 1 15,6 0 9-15,2 2 0 0,0 5-16 0,-1 2 19 16,3 2 0-16,3 2-3 0,4 1 1 15,2 1 1-15,2 1-2 0,3 2 1 16,4 2-10-16,1 2 12 0,0 0 0 16,0 3 1-16,0 0 1 0,-1 2 1 15,0 2 41-15,2 1 9 0,-1 2 0 16,-1 0-1-16,0 2-14 0,-2 1 5 16,-1 1-3-16,-2 3-6 0,-4 5-9 15,-3-1-3-15,-1 5-7 0,-6 2-14 16,-3 3 2-16,-6 3 0 0,-4 1-3 15,-2 2 0-15,-7 3-17 0,-1 0-5 16,-6-4 7-16,-7-5 15 0,-5 1-1 16,0-4-1-16,1 3-1 0,4 4 2 15,3 2-3-15,-4 0 4 0,-2-1 0 16,-4 1 3-16,-1-2 24 0,-4 2 4 16,-5-1-3-16,-2 1-10 0,-4 0-2 15,-4 0 6-15,0 0-7 0,-7 2 13 16,-3-2-4-16,-4 1 10 0,-3-5-16 0,-4 1 1 15,0-4-1-15,-2 0-16 0,-3-1-2 16,-3-3-1-16,-9-1 1 16,-9 1 0-16,-11-2 2 0,-5 1 0 0,1-2-1 15,4-1 15-15,7 0-15 0,1-1 11 16,1 1-9-16,1 1 7 16,0 0-10-16,2 1-18 0,-1-2 6 0,3 0-13 15,1-3-33-15,10-3-50 0,5 0-46 16,7-3-29-16,0 0-67 0,-2 0-160 15,-1-3-333-15,2-3-871 0</inkml:trace>
  <inkml:trace contextRef="#ctx0" brushRef="#br0" timeOffset="116763.67">23559 14521 1480 0,'0'0'1202'0,"0"0"-976"0,0 0-53 0,0 0-65 0,0 0 33 0,0 0-1 16,0 0-23-16,0 0-12 0,0 0-36 15,0 0 0-15,0 0-15 0,0 0-10 16,0 0-3-16,4 30-10 16,-6-23 0-16,-3 0 5 0,-2 1 8 0,-4 1-20 15,-2 1 1-15,-3 2 3 0,-3-1 1 16,-2-1 2-16,-3 1 6 0,-3 0 3 16,-2-1 7-16,-8 0-1 0,-9 2 1 15,-10-3 2-15,-3 2 7 0,1-5-10 16,4 0-6-16,6-5-12 0,-3 1-6 15,1-2-4-15,-1 0-15 0,0-3 0 16,2-3 0-16,0-2 10 0,-1-4-11 16,2 0-2-16,0-4-16 0,2-1-14 15,1-1-10-15,2-2-10 0,1-3 10 16,1-2 6-16,9 5 9 0,4 1 22 16,9 3 3-16,-1 0 15 0,-2-1-15 0,-2-4 2 15,-1-2 26-15,2-1-4 16,2-1-2-16,2 2-1 0,1-1 1 15,3 0-10-15,1-1-9 0,2-2 0 16,1 1 12-16,2-1-15 0,4-1-12 16,0 0 12-16,5 2-2 0,0 1 4 15,3 2 7-15,5 2-8 0,5-2 8 0,1 1-9 16,6 0-1-16,3-2-2 16,12-4-15-16,11-2-7 0,15-5 0 15,6 3 4-15,2 3 2 0,-1 4 17 0,-3 5-1 16,2 0-8-16,3 3 11 0,6 3 1 15,0-2 2-15,4 2-2 0,-3-1 13 16,1 2-14-16,-3 0-12 0,0 3-28 16,-3 3-16-16,-2 1 6 0,-3 2 23 15,-2 4 27-15,-3 0 2 0,-1 4-1 16,0-1 16-16,0 5 27 0,-1 0-1 16,4-1 9-16,-2 3-15 0,1 0-9 15,1 1-15-15,-2 3-13 0,-3 3-13 0,-2 0-5 16,-2 3-10-16,-5 3-18 0,-6 3-13 15,-9 0 0-15,-7-5 22 16,-11 0-4-16,-3-1 17 0,1 11-11 0,1 9 33 16,-1 14-10-16,-7-2 11 15,-8-1 1-15,-4-4 0 0,-6-5 0 16,-3-1-1-16,-4 0-12 0,-3-1-15 0,-1-2 3 16,-6 2-3-16,0-2 6 0,0-5 20 15,1-8 0-15,-6 6 2 16,-6 2 19-16,-8-1 9 0,-7 2 13 0,5-5 2 15,3-8-15-15,0-2-6 0,-1-3-6 16,2-6 2-16,-4-3 4 0,0-3 0 16,-2-4 5-16,-3 0 4 0,-2-4 0 15,-3-3 25-15,-2 0 12 0,-1-1 9 16,1-2 0-16,1 1-22 0,3 1-15 16,3-2-34-16,3 0-6 0,11 0-58 15,8-1-40-15,11 1-57 0,7-3-114 16,3 2-287-16,6-21-1477 0</inkml:trace>
  <inkml:trace contextRef="#ctx0" brushRef="#br0" timeOffset="119544.659">11950 12669 1129 0,'0'0'680'0,"0"0"-323"0,0 0-179 16,0 0 6-16,0 0-3 0,0 0-33 15,-27 38-29-15,21-32-4 0,1-2-15 16,-1 2-33-16,-1-2-7 0,-1 2-2 16,1-2-1-16,-2 3-10 0,-1-1-5 15,1-1-11-15,-1 1 11 0,-2-1 2 16,1 0-3-16,-2-1 3 0,1 0 0 16,0-1 7-16,-1-1 24 0,1-1 19 15,-1-1 26-15,1-3-7 0,-2-1-8 16,0-3-5-16,-1-4-17 0,-1-2-9 0,0-4-43 15,-5-2-3-15,2-6-9 16,-3 1-19-16,-2-6 0 0,-3-1-19 16,0-1 4-16,-3-6-13 0,-4-7-18 0,-3-8-7 15,2-2 35-15,4 2-7 0,5 1 24 16,6 5-15-16,-2-4 4 16,6-3 12-16,1-2-3 0,0-2-10 0,2-3 11 15,1 0 0-15,3-5-1 0,0-2-12 16,2-5 12-16,3 0 1 0,0-2-16 15,1 0 2-15,1 0-5 0,0 0 8 16,2 0-12-16,0-3-9 0,0 1 15 16,2-3 1-16,3 2 15 0,5 3 3 15,1 0 0-15,3 2 0 0,4 1-19 16,1 0-15-16,5 1 33 0,2 1 1 16,1 2-3-16,2 2-12 0,5 1 2 15,-1 2-2-15,1 4 13 0,2 2-20 16,0 1 1-16,2 3 20 0,0 2 1 15,2 2-2-15,1 1-11 0,1 7 11 0,1 3-2 16,1 3-15-16,-1 4 16 16,1 6-16-16,-3 5 7 0,1 4 10 15,-8 6-1-15,-5 4-16 0,-5 3 6 0,-2 3-2 16,4 0-4-16,5 1 6 0,3 4 13 16,0 4 0-16,-1 3 22 15,-2 3 10-15,-1 4 2 0,-1 3 0 0,-2 4-4 16,-1 2-11-16,0 11-4 0,2 7-13 15,0 6 11-15,-1 6-1 0,-5-3-10 16,-7-1-1-16,-1-5 2 0,-3 3 1 16,1-1 8-16,-3 6 0 0,0-3-10 15,-1 4 0-15,0 2 10 0,-1 1 4 16,-2 1 9-16,1 1-7 0,-1-1-2 16,0 1-13-16,-2 0 9 0,-1-1 4 15,-1 0-13-15,-1 2 13 0,0 2 15 16,-1 2 0-16,-2-2 6 0,-2 1 3 15,1-2 1-15,-1-1-14 0,0-2 1 16,-1-1-16-16,-1 1-11 0,-2-1 23 0,0-1-23 16,-2-1 10-16,-2 2-8 15,0-3 0-15,-2-3 12 0,1 0-15 0,-2-3 19 16,1 0-17-16,-3-1 1 16,0-2 15-16,-1-1-5 0,-2-1-10 15,1-3 0-15,-2-2 11 0,0 1-13 0,0-3-1 16,2-5 1-16,2-7 1 0,3-7 10 15,-1-1-11-15,-4 7 3 0,-6 1-3 16,-2 3 0-16,-2-1 20 0,0 0-18 16,-1-2 13-16,0-2-4 0,-2-2-10 15,0 0 1-15,0-4 0 0,-1-1 9 16,1-2-9-16,0-4 22 0,1-2-7 16,0-4 13-16,4-4-6 0,0-3-4 15,1-4-9-15,1-7-12 0,2-4-35 0,2-7-39 16,1-9-15-16,6-12-41 15,11-11-43-15,8-9-41 0,15-1-119 16,-1 17-435-16,6 3-1353 0</inkml:trace>
  <inkml:trace contextRef="#ctx0" brushRef="#br0" timeOffset="121130.345">23110 12969 2338 0,'0'0'821'0,"0"0"-509"0,0 0-52 0,0 0-103 15,0 0-53-15,0 0-61 0,0 0 2 16,-43 17-4-16,30-17-25 0,-2-1-3 16,-1-4-13-16,-2-3-12 0,-2-2 12 15,1 0 9-15,-3-3 7 0,-2-3 5 16,-2 1 20-16,-3-3 18 0,1-3 19 15,-5-2 52-15,1-1-10 0,0-4-40 16,-5-9-27-16,-1-9-7 0,-4-11-10 0,2-4-14 16,3-2-19-16,7 2 12 0,6 3 4 15,3-5-17-15,2-4 16 16,1-4-15-16,5-6 10 0,0-2-13 0,3-4-3 16,2-2-18-16,6-1 9 0,2-3-22 15,4 1 32-15,7-2 0 0,5 0-16 16,4 1-7-16,4 2 3 0,4 1-17 15,2-1-1-15,3 3 39 0,2 1-18 16,2 2-9-16,1 2 27 0,0 4-1 16,3 3-19-16,1 3-13 0,0 2 21 15,0 6-11-15,-1 5 5 0,-2 4 7 16,1 5 10-16,-1 6-1 0,0 5 1 16,1 6-14-16,0 8 1 0,1 1-13 15,-3 6 0-15,2 3-3 0,1 6-3 16,-2 3 6-16,-6 3-12 0,-5 1 12 15,4 7-3-15,-6 1 2 0,0 0 11 16,6 5 5-16,-7 2 2 0,6 2 10 16,2 8 2-16,-1 1 5 0,3 9 7 0,0 10 27 15,2 7-9-15,-3 5-9 0,-5-4 6 16,-4-2 3-16,-5-3-19 16,-3 2 6-16,0-1-17 0,-1 1-2 0,0-1 0 15,-4 0 0-15,1 2-1 0,-5 1-7 16,-1 0 7-16,-1 5 2 15,-2-3-13-15,2 0 10 0,-2 2 2 0,2 0 1 16,-3-2 3-16,3 3 9 0,-1 0-8 16,0-1 8-16,-1 2 13 0,-1 1 12 15,-1 1 3-15,0-1-37 0,-2 1 25 16,0 1-3-16,-1-2-13 0,-2-2 13 16,-1 0 0-16,-2-2-23 0,-2 1 0 15,0-2 22-15,-3 0-8 0,-2-1-15 16,0-3 1-16,-4 0-2 0,-1-1-20 15,-2-1 17-15,-2-1 2 0,-1-4 1 16,-4 3 0-16,-1-1 0 0,-1-2 13 16,-3 0 5-16,1-1-17 0,-1-2 2 0,-2-2-1 15,5-5 0-15,5-7 0 0,1-6 0 16,4 0 1-16,-6 1-1 16,-4 3 13-16,-4 2-13 0,2-1 13 0,-2-5 7 15,1-1-20-15,-1-5 1 0,-7 1 15 16,-3-1 13-16,-10-2 0 0,1-2 6 15,9-2 3-15,9-5 6 0,12-2 6 16,2-2-7-16,-1 0-2 0,-4-6 0 16,1-1-16-16,3-6 40 0,1-6 4 15,1-6-71-15,0-9 0 0,-1-7-55 16,1-10 12-16,3-1-12 0,6 4 6 16,7 4-9-16,3 3 3 0,8-6-49 15,10-2-71-15,11-7-106 0,7-2-213 16,-3 13-933-16,5-3-1006 0</inkml:trace>
  <inkml:trace contextRef="#ctx0" brushRef="#br0" timeOffset="122465.487">23276 14909 404 0,'0'0'1940'0,"0"0"-1562"0,0 0-53 0,0 0-3 15,0 0-20-15,0 0-69 0,0 0-57 16,0 0 5-16,0 0-7 0,0 0-26 16,0 0-18-16,-14-24-23 0,14 24-18 15,0 0-18-15,0 0-22 0,0 3-13 16,0 3-11-16,0 5 5 0,1 5 13 16,1 8 3-16,1 10-10 0,1 12 1 15,-2 12-10-15,2 0-6 0,-3 0-9 16,1-7-9-16,-2-4-2 0,0-3-1 15,0 1-1-15,0-1-24 0,-3-3-42 16,1-7-27-16,0-8-13 0,2-4-21 0,0-5-29 16,0 4-12-16,-2 3 5 0,0-2 6 15,0-1-14-15,-2-6-67 0,0-3-153 16,0-7-212-16,0-5-540 0,0 0-457 16</inkml:trace>
  <inkml:trace contextRef="#ctx0" brushRef="#br0" timeOffset="122862.507">23256 14892 2409 0,'0'0'673'15,"0"0"-332"-15,0 0-59 0,0 0-61 16,0 0-76-16,0 0-39 0,0 0-12 15,-21 51-17-15,14-31-33 0,-2 3-4 16,-1 2-25-16,-3 1 1 0,0 2-14 16,-3-3-2-16,-1 1-12 0,1-5-4 0,3 0-3 15,0-4 8-15,4-6 11 0,1-4 1 16,3-2-1-16,1-5-28 16,1 0 28-16,2 0 34 0,0-7 7 0,1-3 17 15,0-6 23-15,3-2 2 0,5-7 9 16,2-1-12-16,3-4-28 0,4 3-24 15,3 0-25-15,3 3-3 0,3 0 1 16,4 7-1-16,2 4 0 0,2 4 0 16,3 9-31-16,-3 4-27 0,0 10 3 15,-2 6-10-15,-1 13-6 0,-2 9-21 16,-7-1-82-16,-6-4-59 0,-7-6-204 16,-5-17-976-16,4 5-891 0</inkml:trace>
  <inkml:trace contextRef="#ctx0" brushRef="#br0" timeOffset="130362.204">19935 10532 1698 0,'1'1'658'0,"-1"-1"-370"0,0 0 17 0,0 0-52 16,0 2-100-16,-2-2-51 0,-1 0-10 15,-2-2-13-15,0-2-75 0,-5 1-4 16,-1-2-29-16,-1 1 1 0,-5 0 13 16,-1-1 15-16,-1 1 2 0,-3 0 26 15,-2-2 4-15,-4 3 9 0,-9-1 7 16,-9 2-4-16,-10 1-22 0,-8 1-10 15,-1 2-12-15,1 5 0 0,2 3-1 0,-2-2-2 16,-6 4 3-16,1 1 0 0,-4 3 13 16,-1 1 12-16,1 0-9 15,2 4-1-15,-2-1 33 0,4 2-23 0,5 0 0 16,3-2 6-16,1 2-15 16,3-3 6-16,8-2 6 0,-2-2-8 0,9-1 17 15,6-2 1-15,8-5 5 0,7-1 26 16,1-1 18-16,3 1-6 15,-2 1-16-15,-1-1-10 0,5-1-21 0,2-2 0 16,3 1-9-16,4-3 0 0,0 1-7 16,5-2-18-16,-1 2-1 0,2-2-21 15,0 1-5-15,0-1-10 0,0 1-7 16,0 3 14-16,0 1-4 0,0 5 12 16,0 7 11-16,0 4 11 0,2 11 0 15,-2 11-3-15,0 12-28 0,0 6 7 16,0 0-29-16,0-6 10 0,0-5-14 15,0-2 14-15,0-10 9 0,3-6-7 16,1-9 4-16,2 0-2 0,-1 2 14 16,6 2 24-16,0 5 1 0,-2-4 12 15,5-2 1-15,-3 0-12 0,3-3-1 16,-2-1 1-16,-1-2-1 0,3-2 0 0,-3-4-2 16,3-2 0-16,-1-2-11 15,1-3 11-15,1-1-14 0,1-3-5 16,-1 0 2-16,1-2-13 0,-1-1 14 0,1 0 2 15,-1 0 14-15,-1 0 0 0,-1 1 2 16,-1 0 0-16,0 1 2 0,1-1 14 16,3 0 18-16,1 1-3 0,2-2 1 15,5 0-10-15,-2 0-19 0,7 0 0 16,2-3 0-16,9 0 11 0,5-3-12 16,11 0 10-16,3-3-9 0,-1 1 29 15,-3 1 5-15,-1-3 7 0,4 3 15 16,2 0 0-16,2 0-9 0,2 2-16 15,-1 2-22-15,-1 2-12 0,-2 0-12 16,0-1-1-16,-4 2 12 0,0 0-11 16,-6-1-16-16,-3-2 6 0,-9 3-6 15,-8-3 16-15,-9 3 12 0,0-3 0 16,0-1 19-16,5 0 2 0,1-2 20 16,-2 1-7-16,-3-3-16 0,1 0-3 15,-2-2-15-15,-3 0-2 0,1 0 1 16,-4-1 1-16,0-2 1 0,-4-1 20 15,1-1 7-15,-5 0 0 0,0-3 18 0,-4 0 1 16,0-2 8-16,-2-1 4 0,-1-1-1 16,-1-4 28-16,-5-2-6 0,-1-8-16 15,-3-10-9-15,-2-12-15 0,0-3-19 16,1 2-6-16,0 4 1 0,1 3-4 16,-1 2-11-16,3-1 1 0,-1 4 1 15,2 2 12-15,-2 4-14 0,4 7 2 16,1 6-3-16,0 5-17 0,4 2 14 15,0-3-22-15,0-2-5 0,0-3-16 16,0 3-27-16,0 6-10 0,0 2-24 16,0 4 5-16,0 5-12 0,0 3-19 15,0 2-3-15,0 4-26 0,-2 0-52 16,-2 4 10-16,-3 3-15 0,-1 2-51 16,0 4-137-16,1-4-317 0,1-2-985 0</inkml:trace>
  <inkml:trace contextRef="#ctx0" brushRef="#br0" timeOffset="135861.799">18597 14988 2328 0,'-18'0'426'0,"0"0"-188"0,-6 0 34 0,-3-3-59 0,0-1-54 0,0-1-109 16,0-4 14-16,-3 1-17 0,4-4-9 16,-3-1-20-16,-2-5 23 0,0 0-6 15,2-5 12-15,-2-2 16 16,-3-8 0-16,-4-9 6 0,2-9-26 0,3-4-5 15,6-2 5-15,8 2-12 0,7 0-27 16,4 0-2-16,5 1 0 0,3 1 10 16,5 2-9-16,8-1 34 0,3 5-2 15,8 1-11-15,3-1 23 0,6 0 5 16,5-1-5-16,4 3-29 0,9 2 1 0,-1 4-17 16,4 3-2-16,2 4-1 15,0 2-21-15,0 9 0 0,1 4 7 16,-4 4-7-16,3 6-8 0,-2 4 2 0,1 3 3 15,-4 2-6-15,4 6-16 16,-1 2 1-16,-1 7-13 0,-2 1-19 16,0 5 6-16,-6 4 32 0,-1 4-2 0,-4 3-5 15,-5 3 25-15,-5 4-9 0,1 3 18 16,-4 2-2-16,-3 1 14 0,-3 3-2 16,-4-1 2-16,-1 1 1 0,-5 1-3 15,-1-2-19-15,-4 1-3 0,-6 0-3 16,0 3 3-16,-7-2 21 0,-3 3-30 15,-4-1 9-15,-5-2 25 0,-3 2 0 16,-3-3 1-16,-1-3 17 0,-8-1-18 16,1-4 4-16,-2-1-2 0,-3-4 10 15,-2-3-11-15,-1-1 3 0,-3-5-4 16,-1-3-3-16,0-5-15 0,-3-5 15 16,0-5 3-16,-1-4 29 0,-4-3 50 15,1-3 8-15,-5-7-15 0,-1-1-20 16,0-4-12-16,0-6-15 0,1-2 16 0,3-1 9 15,3-3-4-15,5-5-46 0,9 4 16 16,9 2-1-16,8 5 1 0,4 0-2 16,-1-4-13-16,3-1-2 0,-1-3 1 15,8 1-12-15,5 0-28 0,2 4-45 16,7-2-36-16,6-1-71 0,11 0-146 16,-3 3-400-16,18-3-1352 0</inkml:trace>
  <inkml:trace contextRef="#ctx0" brushRef="#br0" timeOffset="156781.08">24458 13317 963 0,'0'0'1143'0,"0"0"-956"0,0 0 30 0,14-37 22 0,-10 25 11 0,-1 0-19 15,-2 2 33-15,0-2-42 16,-1 1-43-16,1-1-11 0,0 2-22 16,1-1-12-16,1 0-35 0,2-1-18 0,3 1-38 15,1 1-31-15,4 0-12 0,3 4-31 16,1 1 4-16,4 2-10 0,2 3-7 15,2 0-9-15,-2 7 13 0,2 3-6 16,0 4-14-16,-5 6-2 0,-4 5 3 16,-2 9 6-16,-7 10-5 0,-7 10 8 15,-5 1 6-15,-9-4 10 0,-4-6 8 16,1-5-2-16,1-6 12 0,2-9 1 16,4-4-1-16,0-2-9 0,1 1 23 15,-1 2-2-15,1 1-24 0,0-4-54 16,4-4-38-16,-1 0-71 0,2-2-74 15,3-3-140-15,1-4-181 0,0 0-603 16</inkml:trace>
  <inkml:trace contextRef="#ctx0" brushRef="#br0" timeOffset="157078.029">24632 13886 2412 0,'0'0'551'0,"0"0"-272"16,0 0-53-16,0 0-39 0,0 0-67 16,0 0-79-16,42 14-10 0,-31-10-28 15,-4 3-3-15,1-1-15 0,-2 1-1 16,1 3-16-16,-3 0-9 0,-2 1 10 16,-2 1 28-16,0 2 3 0,-3-1 11 15,-6-2 30-15,2 2 35 0,-3-1 21 16,-1-3 23-16,3-2 15 0,-1-3 17 15,3-1-9-15,-2-3-20 0,3 0-30 16,4-4-29-16,-1-5-21 0,2-1-43 16,0-5-64-16,5-2-50 0,6-1-106 15,2-1-132-15,-4 5-706 0,13-9-1829 0</inkml:trace>
  <inkml:trace contextRef="#ctx0" brushRef="#br0" timeOffset="169163.069">13046 9509 696 0,'0'0'1136'0,"0"0"-634"0,0 0-149 0,0 0-29 0,0 0-17 15,0 0-62-15,0 0-21 0,0 0-13 16,0 0-69-16,0 0-30 0,0 0-7 15,0 0 1-15,0 0-23 0,0 0-21 16,0 0-13-16,0 0 7 0,-18 41-16 16,7-20-10-16,-6 11-26 0,-9 10 14 15,-8 13-18-15,-5 4-1 0,-1 0-27 16,0-6-27-16,4-7-7 0,5-11 7 0,5-5 15 16,6-9 0-16,1-2-13 15,-2 0-27-15,-3 3-1 0,-1 0-12 0,3-4-38 16,3-6-33-16,3-2-44 0,5-8-42 15,3-2-120-15,6-8-297 0,2-6-355 16,1 2-203-16</inkml:trace>
  <inkml:trace contextRef="#ctx0" brushRef="#br0" timeOffset="169495.141">12696 9720 1282 0,'0'0'345'0,"0"0"-23"0,0 0 57 16,0 0 44-16,0 0-70 0,0 0-56 15,0 0-72-15,0 0-42 0,0 0-41 16,0 0-25-16,0 0-8 0,0 0-22 16,-15-30-25-16,15 30-24 0,0 0-38 15,0 0-3-15,0 1-19 0,0 4-6 16,0 2-12-16,-2 6 40 0,0 6 11 16,-3 4 1-16,1 2-8 0,-2 5-2 15,-1 1 16-15,1-1 4 0,1 2 0 16,-2-1 6-16,2-1-7 0,-1 0 16 0,2-2 1 15,-1-2 2-15,2-3-6 16,-1-2-13-16,2-3-8 0,1-3-11 16,1-3 16-16,0-5 10 0,1-1-6 0,5-2-4 15,2-2 4-15,3-1 18 0,7-1 46 16,13-9-37-16,16-13-49 0,21-13-109 16,8-10-187-16,2-10-166 0,-22 11-1029 15,-8-2-1018-15</inkml:trace>
  <inkml:trace contextRef="#ctx0" brushRef="#br0" timeOffset="172013.027">10294 10719 1243 0,'0'0'452'0,"0"0"-146"0,0 0-37 0,0 0 28 15,0 0-36-15,0 0-23 0,0 0-43 0,0 0-58 16,0 0-42-16,0 0-35 0,0 0-18 16,0 0-11-16,0 0 7 0,0 0 3 15,0 0 16-15,0 0-3 0,-2 14-7 16,5-5-6-16,1 0-4 0,3 0 1 16,-4 4-10-16,3-1-25 0,0 4-1 15,-3-3-1-15,3 1 1 0,-1 0-2 16,0-1 0-16,-1-3 0 0,1 2 0 15,-1-3 2-15,2-3 46 0,-1-1-5 16,-1 1 4-16,1-2 12 0,-1-2 19 16,0-1 3-16,-1-1-16 0,1 0-6 15,1 0-7-15,0 0 13 0,1-1 18 16,0-4 37-16,1-2 9 0,3-4 9 16,4-6 5-16,7-10-31 0,8-18-72 15,10-19-40-15,6-11-48 0,6-11-177 16,0-5-266-16,-13 24-961 0,-1-6-1619 0</inkml:trace>
  <inkml:trace contextRef="#ctx0" brushRef="#br0" timeOffset="177762.082">10204 11612 355 0,'0'0'1880'0,"0"0"-1556"0,0 0-73 0,0 0-29 0,0 0-18 0,0 0-25 15,0 0-2-15,0 0-31 0,0 0-67 16,0 0-42-16,0 0-37 0,0 0 4 16,0 0 21-16,0 0 6 0,16 41 1 15,-12-29-1-15,2 1-6 0,-2 3-6 16,1-5-7-16,0 2 1 0,-1-4 4 15,-1-1 1-15,1 0-2 0,1-2 3 0,-2-2 3 16,0-1 18-16,1 0 13 16,1 0 28-16,-3-3 55 0,0 0-34 15,1 0-15-15,1 0-4 0,2-4 15 0,1-2 7 16,3-3-32-16,4-5-9 0,3-4-18 16,4-7-43-16,10-9-3 0,12-14-33 15,15-16-132-15,9-7-96 0,2-4-107 16,-18 21-645-16,-9 5-1974 0</inkml:trace>
  <inkml:trace contextRef="#ctx0" brushRef="#br1" timeOffset="188113.346">13434 5038 668 0,'0'0'2043'0,"0"0"-1734"0,0 0-146 0,0 0 79 0,0 0-51 0,0 0-49 16,0 0-26-16,0 0-37 0,0 0-29 16,0 0-50-16,0 0 0 0,14 30 3 15,-4 9 55-15,3 20-8 0,-1 18 3 16,-5 7-3-16,-3 4-29 0,-4 1-18 15,-2 2-3-15,-3 2-34 0,-1 1-9 16,0-2-23-16,0-7-26 0,2-5-5 16,1-7-23-16,2-9-9 0,1-5 37 15,0-9 3-15,3-14-9 0,0-7-36 16,0-12-3-16,-1-5-11 0,2-2-100 16,-1-2-139-16,0-6-106 0,0-2-575 15,0-20 312-15</inkml:trace>
  <inkml:trace contextRef="#ctx0" brushRef="#br1" timeOffset="188462.003">13542 5186 2001 0,'0'0'233'0,"0"0"-168"0,0 0 135 15,6-36 46-15,-5 32-31 0,-1 4-148 16,0 5 7-16,-2 7-4 0,-4 8 33 15,-6 17 21-15,-4 12-16 0,-6 5-42 16,0-1-24-16,1-6-27 0,5-14 4 16,2-7-16-16,4-9 9 0,2-4 4 15,1-4 6-15,2 1 63 0,1-7 41 16,2-3 73-16,2-5-9 0,0-13-23 16,1-17-158-16,5-20-9 0,4-7-46 15,6-5-22-15,1 6-1 0,6 8 4 16,2 4 46-16,1 9-6 0,-3 11 0 15,8 4-9-15,9 10 0 0,6 9-4 16,8 6 38-16,-4 24 0 0,-3 20-4 16,-6 15-18-16,-4 15-22 0,-11 13 22 15,-8 10-44-15,-13 1-141 0,-5-22-446 0,-5-5-1629 0</inkml:trace>
  <inkml:trace contextRef="#ctx0" brushRef="#br1" timeOffset="192632.17">15317 3634 2113 0,'0'0'630'0,"0"0"-276"0,0 0-61 0,0 0-39 0,0 0-58 15,0 0-30-15,0 0-65 0,-7-36-54 16,11 26-31-16,5 0-16 0,0 1-3 16,4 0 0-16,4-1-1 0,3 3-17 15,2 1 2-15,4 3-19 0,1 3 13 16,3 3-4-16,1 3-2 0,1 6-38 16,-3 1-13-16,-2 4-6 0,-4 3-16 15,-3 3-51-15,-5 2-36 0,-3 2 60 0,-5-1 83 16,-4-4 48-16,-1 1 9 15,-2-6 26-15,-2-4 106 0,0-3 47 16,-2-5-11-16,2-5 18 0,-2 0-5 0,1-7-9 16,-2-3 39-16,2-4-93 0,-3-6-32 15,1-4-12-15,3-4-55 16,1-2-13-16,-1-3-15 0,0 1-18 0,2 1-31 16,0 1-65-16,2-1-28 0,1 3-82 15,4 2-64-15,4 1-119 16,2 0-240-16,3 3-444 0,-2 8-433 0</inkml:trace>
  <inkml:trace contextRef="#ctx0" brushRef="#br1" timeOffset="193145.56">16023 3527 2367 0,'0'0'442'0,"0"0"-285"16,0 0 106-16,0 0 49 0,0 0-22 16,-30-42-47-16,22 35-93 0,0-1-13 15,1 3 2-15,-4 1-12 0,3 0-67 16,0 2-60-16,-2 2-43 0,2 0-37 16,-1 6-22-16,-1 2-13 0,2 5 25 0,0 7 25 15,3 2 2-15,0 3-12 0,2 1-23 16,3 0 23-16,0-6-13 15,3 1 25-15,3-6 15 0,2-2 47 0,1-3 1 16,4-3 44-16,0-2 19 0,3-5 13 16,1 0 12-16,1-8 6 0,3-3-15 15,-4-3-32-15,2-6-16 0,-2-1-22 16,-2-2-9-16,-3-4-2 0,-2-1 2 16,-4-7 14-16,-4-9 11 0,-4-10 15 15,-8-4 7-15,-3 4 2 0,-1 5 10 16,1 2 22-16,0 4-26 0,0 7 13 15,6 7-22-15,-1 8 4 0,3 7-7 16,-1 0-4-16,1 3-2 0,2 3-9 16,3 4-28-16,0 4-18 0,0 6-105 15,2 10-50-15,5 12 172 0,5 20-17 16,3 20 17-16,2 10-1 0,1 0-17 16,-2-5-33-16,3-12-14 0,3-8 1 15,2-10 34-15,8-9-6 0,6-12-19 0,7-10-53 16,7-5-71-16,1-10-144 15,-11-6-666-15,0-8-1353 0</inkml:trace>
  <inkml:trace contextRef="#ctx0" brushRef="#br1" timeOffset="193962.908">17852 3441 2809 0,'0'0'433'0,"0"0"-287"0,0 0 48 0,0 0-30 15,0 0-50-15,0 0-83 0,0 0-31 16,0 0-25-16,45-27-3 0,-27 34 2 15,-1 3-24-15,3 6 25 0,1 6-38 16,0 1-23-16,-1 5 13 0,-4 3-25 16,0 2-1-16,-3 1-13 0,-2 0 13 15,-2-2 67-15,-3-4 32 0,-2-4 20 16,-3-5 98-16,1-5 19 0,1-5-16 16,-3-5-1-16,2-2 13 0,-2-2 31 15,0-5 63-15,0-5-3 0,-5-7-109 16,3-5-47-16,-3-11-28 0,-1-11 3 15,1-9 9-15,1-3-8 0,2 13-6 16,2 11-38-16,0 11-12 0,0 4-25 16,2 0-9-16,3-2-3 0,1 2-25 0,2 4-72 15,0 3-65-15,3 6-72 0,0 4-90 16,2 5-202-16,-4 2-568 16,0 12-647-16</inkml:trace>
  <inkml:trace contextRef="#ctx0" brushRef="#br1" timeOffset="194344.894">18495 3378 3243 0,'0'0'448'0,"0"0"-348"0,0 0 14 0,0 0 24 16,-49-12-18-16,36 12-54 0,-5 4-66 16,1 3-22-16,-2 3-25 0,3 3-15 15,-1 4 11-15,5 0 1 0,1 2 18 0,5 0-8 16,4 0-11-16,2-1 7 0,6-4-9 16,7 0 51-16,3-1 2 15,4-2 22-15,4-1-19 0,3-2 9 0,2 1-9 16,-2-2 19-16,2 1 9 0,-3 0 8 15,-6 1-39-15,-4 0-13 16,-8 1-2-16,-7 2 15 0,-4 2 47 0,-10 1 31 16,-13 6-34-16,-12 2-44 0,-13 1-38 15,-3-6-18-15,8-6-76 16,13-9-35-16,16-3-81 0,5-6-199 0,2 0-578 16,6-18-773-16</inkml:trace>
  <inkml:trace contextRef="#ctx0" brushRef="#br1" timeOffset="195113.732">20377 3452 1061 0,'0'0'1552'0,"0"0"-1188"0,0 0-9 0,0 0 13 0,0 0-104 15,0 0-81-15,0 0-83 0,0 0-63 16,0 0-21-16,0 0-16 0,0 0-1 15,44-35 1-15,-20 35-16 0,2 0 4 16,5 4-4-16,1 5-9 0,1 4 6 16,-1 4-24-16,0 2-23 0,-3 5-10 15,-5 0 1-15,-3 4-13 0,-6 1-7 16,-7 1-9-16,-4-2 35 0,-4 0 69 16,-7-1 6-16,-4-3 35 0,-5-4 13 15,0-2 12-15,-4-6-3 0,1-4 13 16,0-6 11-16,-1-3 24 0,1-9 39 15,3-5 8-15,0-9-3 0,3-9-13 16,2-9-41-16,5-12-61 0,6-1-40 16,4 10-28-16,5 12-24 0,-1 12 3 15,6 3-19-15,0-2 3 0,3 1-6 0,2-2-74 16,1 3-70-16,-2 5-62 16,1 3-73-16,-3 2-241 0,-4 4-586 0,1 2-580 15</inkml:trace>
  <inkml:trace contextRef="#ctx0" brushRef="#br1" timeOffset="195462.973">20982 3039 2775 0,'0'0'665'0,"0"0"-411"0,0 0-59 16,0 0-63-16,0 0-28 0,0 0-101 15,0 0-3-15,0 0-34 0,0 0 34 16,10 52 16-16,-4-26-1 0,1 9 7 0,3 11-13 16,3 9-9-16,2 6-1 15,1-5-17-15,-1-5-32 0,0-11-20 16,-3-12-6-16,-1-5 4 0,0-8 38 0,3 1 31 15,4 1 1-15,2 1 0 16,0-8 2-16,1 0 0 0,-3-3-13 0,-1-5-47 16,-2-2-48-16,-3-1-25 0,-3-7-67 15,1-1-107-15,-4-4-144 0,-3-3-235 16,-1 2-504-16,-2-16 510 0</inkml:trace>
  <inkml:trace contextRef="#ctx0" brushRef="#br1" timeOffset="195628.25">21007 3334 2553 0,'0'0'518'0,"-45"19"-246"16,26-11 42-16,4 1-18 0,-1-2-57 15,7-2-47-15,5-3 0 0,4-2-10 16,2 0-35-16,7-6-86 0,6-4-21 0,14-12-17 16,21-13-23-16,22-19-74 0,13-6-162 15,-1-3-157-15,-21 16-399 0,-15 4-1907 16</inkml:trace>
  <inkml:trace contextRef="#ctx0" brushRef="#br1" timeOffset="203696.441">11952 7477 196 0,'0'0'303'0,"0"0"-150"0,0 0-88 0,0 0-19 0,0 0-33 15,0 0 160-15,0 0-56 0,0 0-19 0,0 0 6 16,0 0 52-16,0 0 69 15,0 0 83-15,0 0 23 0,0 0-11 16,0 0-33-16,0 0-44 0,0 0-38 0,0 0-49 16,2-38-17-16,-6 34-41 0,0-2-35 15,-3 0-32-15,-2 1-31 16,0 0-12-16,1 2-13 0,-1-1 2 0,-1 4 5 16,4 0-23-16,-2 0-26 0,1 6-15 15,-1 1 6-15,0 2 25 0,1 2 22 16,0 2 4-16,0 2 3 0,3-1-7 15,0 4 3-15,4-3-5 0,0 2 8 16,2 2 7-16,4-1 16 0,4 1 26 16,1 1-10-16,5-2-4 0,0-1-12 15,3-1-40-15,1-1-33 0,1-3-43 16,-2-1-22-16,-3-1-19 0,-3-1-43 16,-6 1 13-16,-5 0 28 0,-2 2 29 15,-6-2 59-15,-5 3 71 0,-3-3 0 16,-5 2 19-16,-1-4-2 0,-4 1-17 15,-2 0 0-15,-1-4 0 0,-1 0 26 16,-1-2 6-16,3-3 4 0,1 0 19 0,2-6-55 16,2-1-13-16,5-5-208 0,4-1-400 15,5 0-691-15</inkml:trace>
  <inkml:trace contextRef="#ctx0" brushRef="#br1" timeOffset="203945.6">11959 7227 2561 0,'0'0'386'0,"0"0"-127"0,0 0 76 0,0 0-16 0,0 0-67 16,0 0-65-16,0 0-82 0,-38-9-80 16,34 12-25-16,1 4-59 0,2 4-9 15,1 7 46-15,0 14 21 0,6 14 2 16,1 12 0-16,2 10 0 0,-4 2-1 15,-4-4-50-15,-2-3-34 0,-7-1-58 16,0-5-46-16,-1 0-128 0,0-7-144 16,1-12-158-16,0-8 83 0,2-9-102 0,4-9-344 15</inkml:trace>
  <inkml:trace contextRef="#ctx0" brushRef="#br1" timeOffset="204498.901">12335 7556 1600 0,'0'0'779'16,"0"0"-602"-16,0 0-122 0,0 0 132 15,0 0 32-15,0 0-27 0,-15-37-30 16,9 30-50-16,-2 0-58 0,0-2-7 16,-1 1 1-16,-1-1 2 0,-1 0 13 15,0 3-34-15,0-1-26 0,0 2-3 0,0 3-19 16,0 2-22-16,-1 1-25 0,2 8-1 15,1 1-3-15,-1 5-12 0,4 3 24 16,2 1 14-16,2 1 22 0,2-1 6 16,0-2 16-16,3-3 1 0,1-1 0 15,2-4 12-15,0-2 15 0,2-3 17 16,-2-1-10-16,2-3-7 0,-1 0 17 16,2-4 9-16,2-3 3 0,0-4-22 15,3-3-16-15,-2-1-7 0,2-1-10 16,-3 0 14-16,-1 2-3 0,-2 2 0 15,-1 5-12-15,-2 1 0 0,-2 5 0 16,-1 1 2-16,-1 5 16 0,1 7-18 16,0 12 49-16,0 12-6 0,-2 13-3 15,0 1-38-15,-4-3 26 0,-3-5-17 0,0-3 7 16,-2 2-16-16,-2 1-3 0,2-6-17 16,1-9-93-16,1-7-82 15,2-3-72-15,1-3-155 0,1-2-568 0,0-5-956 0</inkml:trace>
  <inkml:trace contextRef="#ctx0" brushRef="#br1" timeOffset="209145.139">11928 8890 977 0,'0'-2'1127'0,"0"-2"-822"0,0-2-24 0,0 2 47 0,-2-3-56 15,1 1-72-15,-1-1-16 0,0-1-68 16,0 1-53-16,0-1-28 0,-1 2-10 15,-1-1 3-15,0 2 7 0,-2-1-7 16,0 0-3-16,0 2-10 0,-1 0-15 16,-3 1-19-16,0 1-12 0,-4 2 2 0,1 1-21 15,-2 3-13-15,-3 6 13 0,-1 1-16 16,0 3 15-16,0 3 13 16,1 2 16-16,3-1 0 0,3 1 3 0,3-1-6 15,2-1-1-15,6-3-12 16,1-1 13-16,7-2-10 0,3 0 13 0,4-1 22 15,4-1 19-15,1-1-18 0,0 0 1 16,1 0 14-16,-1 0-16 0,-1-2 0 16,-3 3-15-16,-3 0-49 0,-4 2-12 15,-3 0-10-15,-4 0-13 0,-3 2-33 16,-6 0-41-16,-4 1 34 0,-5-1 36 16,-5 0 3-16,0 2-23 0,-4-3-55 15,1-2-7-15,-1 0 6 0,2-4 40 16,3-4-86-16,2-2-146 0,5-4-291 15</inkml:trace>
  <inkml:trace contextRef="#ctx0" brushRef="#br1" timeOffset="209461.874">11802 8656 1899 0,'0'0'308'0,"0"0"-88"0,0 0 58 0,0 0-47 16,0 0-57-16,0 0-31 0,0 0-44 15,0 0-77-15,0 0-22 0,0 0-47 16,0 0 2-16,0 0 45 0,0 0 16 16,27 7 57-16,-19 15 7 0,-1 3-7 15,1 12-10-15,-3 9-9 0,-2 15 3 16,-3 2-7-16,-3-2-31 0,-7-2-9 15,0-6-10-15,-4-2 0 0,-4-2 1 16,3-3 15-16,1-10-14 0,4-7-2 16,2-8-18-16,2-4-33 0,-1-1-43 15,2 3-27-15,0-4-66 0,4-5-104 0,1-6-253 16,1-4-673-16</inkml:trace>
  <inkml:trace contextRef="#ctx0" brushRef="#br1" timeOffset="210063.782">12176 8779 1979 0,'0'0'379'0,"0"0"-94"0,0 0 39 0,0 0-83 0,0 0-79 0,0 0-12 15,0 0-33-15,0 0-35 0,-7 43-13 16,5-20-9-16,1 3-6 0,1 2-23 15,0 0-15-15,0 3-16 0,-1-3-18 16,1 0-64-16,-1 0-47 0,0-3-86 0,0 0-97 16,1-4-157-16,0-3-233 15,0-7-494-15</inkml:trace>
  <inkml:trace contextRef="#ctx0" brushRef="#br1" timeOffset="210428.923">12343 8842 1994 0,'0'0'438'0,"0"0"-148"16,0 0-71-16,0 0 8 0,0 0-61 16,46-24-39-16,-29 20-25 0,-1 3-61 15,2 1-41-15,1 1-2 0,-1 5-17 16,3 1 6-16,-2 6-18 0,0-1-1 15,-1 3-13-15,-3 3-5 0,-1 0-39 16,-5 4-4-16,-4 2 0 0,-4 0 0 0,-2 0 32 16,-8-2 10-16,-3 1 51 15,-5-4 16-15,-3 1 68 0,-3-4-11 0,-2 0 23 16,-2-3 3-16,0-4-7 16,2-4 45-16,1-3 18 0,4-4 25 0,2-7-4 15,5-4 3-15,2-6-5 0,3-9-78 16,3-1-69-16,5-4-27 0,0-2-49 15,9 8 6-15,5-3-63 0,5 1-99 16,12 1-110-16,13-3-279 0,-8 9-928 16</inkml:trace>
  <inkml:trace contextRef="#ctx0" brushRef="#br1" timeOffset="211979.046">15560 4963 2353 0,'0'0'378'0,"0"0"-263"0,0 0 62 0,0 0 53 0,0 0-13 0,0 0-65 16,0 0-4-16,43-12-6 0,-21 6-10 15,10-3-16-15,11-3-19 0,9-2-32 16,7 0-18-16,-3 1-32 0,-6 1-12 16,-4 2 10-16,-1 2-13 0,-8 1-12 15,-8 3-71-15,-8 1-67 0,-4 0-39 16,3 0-53-16,-3 2-78 0,0 0-188 16,-5 1-245-16,-8 0-567 0</inkml:trace>
  <inkml:trace contextRef="#ctx0" brushRef="#br1" timeOffset="212211.907">15632 5164 1691 0,'0'0'432'0,"0"0"-290"16,0 0 78-16,0 0 45 0,0 0-50 0,0 0 64 15,0 0-12-15,0 0-14 16,0 0-14-16,0 0-44 0,46 13-40 0,-25-22-31 15,5-3-19-15,9-6-28 0,11-5-18 16,12-4-38-16,8-4-21 0,-1 1 0 16,-7-1-64-16,-4 7-100 0,-5 0-109 15,-3 3-116-15,-7 3-264 0,-13 5-710 16,-1-1-470-16</inkml:trace>
  <inkml:trace contextRef="#ctx0" brushRef="#br1" timeOffset="-212400.964">6545 12554 1717 0,'-14'7'461'0,"7"-5"-374"0,-2 2-28 0,-2 0 35 0,0 0 93 0,-1-2 6 15,0 0 0-15,1 0-62 0,0-2-19 16,2 0 0-16,-1 1 37 0,0-1 26 15,-1 0-27-15,0-1-13 0,-3-3-6 16,1 0-4-16,-3-3-25 0,0-2-16 16,-4-2-19-16,-3 1-13 0,1-3-5 15,-5-2-20-15,-1-2-24 0,0-2-1 16,-1-5 10-16,-1-1-12 0,-2-9-43 0,-1-10 12 16,0-11 3-16,3-5-18 0,6 2 43 15,6 1-37-15,3 4 25 0,4 2-1 16,1 2 13-16,3-1 2 0,2 0 1 15,1 2 1-15,3-3 42 0,1 2-8 16,0-2-14-16,3 1-18 0,0-1-3 16,2 2-1-16,1 1-1 0,2 4-1 15,0 3-12-15,0 7-4 0,-1 6 17 16,0 5-23-16,1 3 7 0,2-5 5 16,3-2-2-16,1-4-1 0,4 1 13 15,-1 3-16-15,3-1 7 0,1 3 12 16,-1 0 0-16,3 1-1 0,1 0 0 15,0 3 1-15,2 0 15 0,1 0-11 16,-1 2 11-16,2 1-12 0,0 1-1 16,-1 1 0-16,2 2-2 0,0 0 0 15,2 1-2-15,0-1-10 0,0 2 9 16,3 0-16-16,-3 2 18 0,3 1-2 0,-1 2 2 16,0 0-2-16,-2 3-13 15,0 1 7-15,-1 3 9 0,0 0 25 0,-1 0-22 16,-2 3 16-16,-1 2 2 0,-1 1-2 15,2 1-19-15,-1 0 0 0,0 2 2 16,1 2 0-16,-1 1-2 0,0-1 2 16,0 3-1-16,3-1 2 0,-5 4 13 15,1 0 5-15,-1 1-20 0,-2 2 3 16,-1 1 11-16,-1 2-13 0,-2 0 0 16,1 1 15-16,-3 1-17 0,0-1 0 15,0 3 0-15,-1 0 2 0,-3 1-2 16,1 0-1-16,-1 0 0 0,0 0-1 15,-1 4 1-15,-1-3 0 0,2 2 1 16,-3-2 0-16,0 0 1 0,0 1-1 16,-4-1 12-16,1 1-10 0,-2 2 11 15,-3 0-1-15,2 0-10 0,-3 3 1 0,0-2 12 16,-1 0-11-16,-2 2-4 16,-3-3 1-16,0 1 11 0,0 1-10 15,-4-2 1-15,3-1 9 0,-2 0-9 0,-4-2 0 16,2 0 12-16,-1 0-15 0,-1-2 16 15,0 1-15-15,-1-2-2 16,-1 0 2-16,1-1-1 0,1-1 3 0,-3 0 0 16,1 1 0-16,-1-1 0 0,-4 2 9 15,0-2-11-15,-2 2 1 0,-2-1 11 16,-1 0-13-16,-2-2-15 16,-2 0-13-16,-2-1 4 0,-1 1-20 0,-1-3-11 15,1 1 18-15,1-5 24 0,-3 0 10 16,3-4 1-16,2-1-13 0,-1-4-10 15,1 1 22-15,1-3-18 0,0 2 21 16,1-4 15-16,1-2 10 0,-1 2-9 16,1 0-13-16,3-3 0 0,-3 0 25 15,2 0 0-15,1 0 18 0,2-2-24 16,0-2 6-16,0-3 9 0,3 0 3 16,0-3-3-16,0-1 24 0,2-3-24 15,0-2 3-15,3-1-22 0,1 0-5 16,-2 2 2-16,4-1-15 0,-1 3 0 0,1-1-2 15,1 4 2-15,2 2 1 16,-2 1-1-16,3 0 0 0,1 1-12 16,1 3 9-16,2-1-16 0,0 3-5 0,2 0-16 15,0 0-34-15,0 0-108 0,1 0-113 16,3 0-170-16,3 1-184 0,0-1-586 16,7-3-619-16</inkml:trace>
  <inkml:trace contextRef="#ctx0" brushRef="#br1" timeOffset="-208818.007">14932 10087 1980 0,'7'-16'318'0,"0"6"-140"0,4-4 173 0,1-1-84 16,6-4-63-16,2 0-16 0,5-1-36 15,8-3-26-15,11-4-34 0,9-1-20 16,6 1-25-16,-2 5 25 0,-3 4 4 16,-4 8-35-16,0 0-28 0,4 4-13 15,3 3-2-15,0 2 1 0,6 1 1 16,1 4-16-16,5 2 1 0,-1 5-4 16,5 1-12-16,1 5-23 0,-1 2-6 15,0 3 4-15,-2 3 5 0,-3 5-2 16,-5 3 9-16,-4 3-13 0,-5 2 10 15,-10 3-14-15,-1-2 17 0,-8 3 0 0,-8-3 9 16,-5 1 6-16,-5 3 7 0,-6-2 19 16,-3 3-13-16,-4-3 0 0,-4 0 0 15,-7 0 16-15,-2 1 0 0,-6 1 13 16,-3-3 15-16,-5 2-8 0,4-8-5 16,-3-6 4-16,3-5-3 15,0-2-3-15,-12 9 12 0,-14 9-9 0,-13 7 10 16,-5-1-4-16,0-6 0 0,4-7 16 15,7-7-3-15,-6-1-1 0,-2-2-15 16,-1-4-7-16,-2-1-12 0,1-1-19 16,1-6-16-16,-4-4-25 0,0-3 13 15,-3-1-4-15,0-2 4 0,-1-2 12 16,1-2 9-16,2-5 26 0,4 0 18 16,2-7 11-16,3-1-10 0,5-6 35 15,3-2-13-15,0-5-19 0,4-3-21 16,-2-4-1-16,3-6 13 0,-1-2-10 15,1-3 35-15,3-3-13 0,3-1-24 16,2-3-1-16,5-5 0 0,3 0 13 0,6-1 18 16,7-1-9-16,6-2 19 15,5 1-12-15,4 1-10 0,7 1-7 0,5 3 1 16,7 3-10-16,5 3 19 0,6 2 12 16,3 2-2-16,7 3 2 0,1 1-6 15,6 2-1-15,-1 3-6 0,2 3-21 16,-1 4-14-16,1 9-6 0,-3 7-5 15,-2 8-13-15,-2 10-49 0,-6 8-61 16,-7 6-42-16,3 16-48 0,-1 15-111 16,0 12-221-16,-3-5-514 0</inkml:trace>
  <inkml:trace contextRef="#ctx0" brushRef="#br1" timeOffset="-206434.721">14117 9678 1624 0,'0'0'325'0,"0"0"-137"0,0 0 120 0,0 0-18 0,0 0-39 0,0 0-40 15,0 0-48-15,0 0-36 0,0 0-42 16,0 0-24-16,0 0-11 0,0 0-18 0,-34-37-11 15,26 31-21-15,-1 2-1 16,-3 1-18-16,2 1-10 0,-3 2-21 0,-1 0-7 16,0 5-3-16,-1 3 2 0,1 0 4 15,1 3 13-15,2 2 16 0,2-2-1 16,2 3 1-16,3 0 5 16,3 1-8-16,1-3-7 0,2 2 19 0,5-4 3 15,1 3 13-15,1-2 19 0,1 0 7 16,3-1-14-16,-1 1-8 0,3-2 15 15,-1 1-17-15,2 0 1 0,-2-2 0 16,1 1 7-16,-3 0-10 0,-1 0-19 16,-2 0-52-16,-3 0 11 0,-3-1 18 15,-3 0 39-15,-1 0-23 0,-4 1 2 16,-6-1 24-16,0 0 16 0,-2-1-16 16,-3 0-1-16,-2 0 1 0,-2-2 12 15,0-1-9-15,2-3 22 0,-1-1-2 16,1 0 12-16,2-5-35 0,1-1-16 0,4-4-74 15,2-2-51-15,2-3-14 16,2-2-48-16,2-2-114 0,2-2-91 16,1 0-155-16,4-3-47 0,1 8-16 0</inkml:trace>
  <inkml:trace contextRef="#ctx0" brushRef="#br1" timeOffset="-206134.209">14009 9435 995 0,'0'0'733'0,"0"0"-483"0,0 0-23 0,0 0 109 0,0 0-39 0,0 0-69 16,0 0-72-16,0 0-88 0,0 0-68 15,0 0 2-15,0 0 7 0,0 0 52 16,10 43 18-16,-4-17-21 0,-1 5-17 15,-2 7-19-15,0 9-9 0,-3 9-12 16,-1 1 2-16,-5 1-1 0,-3-5-2 0,-1-7-38 16,1-1-29-16,-1-9 7 15,4-6 25-15,1-9 0 0,2-2 3 0,-1 1-35 16,2 1-32-16,2 0-23 0,0-5-106 16,2-3-169-16,2-6-228 15,0-4-763-15</inkml:trace>
  <inkml:trace contextRef="#ctx0" brushRef="#br1" timeOffset="-204950.273">14464 9626 635 0,'0'0'808'0,"0"0"-382"0,0 0-131 16,0 0 41-16,0 0-32 0,0 0-35 15,0 0-29-15,0 0-33 0,13-36-40 16,-13 30-31-16,0 1-42 0,-2 0-43 15,-3 0-33-15,-1 1-16 0,-2 0-2 0,-2 3-31 16,-1 0 6-16,-1 1 0 0,2 1 9 16,-1 4-6-16,-1 1 3 15,3 0-15-15,1 1-1 0,0 0-3 0,4 2-12 16,0-2-20-16,2 1-15 0,2 1 2 16,0 0 23-16,0 2 18 0,4-1 20 15,2 3 9-15,2-2 12 0,0 4 1 16,1-1 19-16,3-2-16 0,0 2 17 15,0-1-8-15,3 0-9 0,-3 0 13 16,2 0-15-16,-3-1 3 0,-1 0 9 16,-1-1-13-16,-2 2-1 0,-2 1-1 15,-2-2 0-15,-3 2 2 0,0-1 1 16,-1-2 21-16,-4 0-9 0,0 0 16 16,-1-3 6-16,-3 0 3 0,2-1-3 15,-2-1-7-15,1-2-3 0,-3-1 1 16,2 0-1-16,-2-2 7 0,-2-1-17 15,1 0-12-15,-2 0 22 0,1 0-10 16,0-4 1-16,2 1-13 0,-2-1 16 0,3-2 10 16,2-1-4-16,1-1 0 0,4-1 10 15,2-2 5-15,1-2 10 0,2-3 27 16,5-1-12-16,3 0-6 0,4-1-15 16,1-2-22-16,2 2-19 0,0-1-3 15,2 1-3-15,-1 0-13 0,-1 1 1 16,0 0-51-16,-2 0-59 0,-1-1-26 15,-2 2-22-15,-2-1 2 0,0 0-109 16,-5 0-194-16,-3 0-137 0,-2 2-175 16,-1 4-625-16</inkml:trace>
  <inkml:trace contextRef="#ctx0" brushRef="#br1" timeOffset="-202300.011">11111 14226 1052 0,'0'0'563'0,"0"0"-261"0,42-12-19 0,-16 9-12 0,1 3-19 0,9-2-11 15,8 0-26-15,14-1-52 0,2-1-36 16,3 1-19-16,-3-1-20 0,-2-3 29 16,0 3-10-16,2 1-38 0,3-3 0 15,-1-1-33-15,1 0-21 0,0 0 13 16,-2-1 16-16,-5-1 6 0,-4 1 3 16,-5-1 3-16,-10 3 6 0,-7 2-9 15,-10 1-22-15,-3 2-7 0,-1 0-24 16,2-1-2-16,-2 2-26 0,-5 0-46 15,-5 0-53-15,-5 3-23 0,-1 1-30 0,-5 3 29 16,-3 0-10-16,-4 2-39 0,-1-1-125 16,-3 2-148-16,-2-1-74 0,-1-1-47 15,0-2-100-15,5-2-4 0</inkml:trace>
  <inkml:trace contextRef="#ctx0" brushRef="#br1" timeOffset="-201885.329">11197 14390 385 0,'0'0'1709'0,"0"0"-1411"0,0 0-14 0,0 0 8 0,0 0-39 0,0 0-10 16,0 0-12-16,0 0-61 0,0 0-54 16,0 0-5-16,0 0-33 0,0 0 15 15,0 0 28-15,21 10-9 0,13-14-10 16,16-2-25-16,19-4-25 0,9-1 22 15,5 1-50-15,-1-2-23 0,-4 5 21 16,2-1 9-16,4 2-10 0,-1-1-19 16,-4 1-1-16,-4-2 2 0,-7 4 9 15,-6-2-12-15,-6 0-2 0,-8 3-1 16,-9-1-36-16,-11 1 5 0,-5-1-25 16,-7 1-67-16,0-1-81 0,-2-1-141 15,-4 0-340-15,-10-9-1217 0</inkml:trace>
  <inkml:trace contextRef="#ctx0" brushRef="#br1" timeOffset="-190567.432">11013 11804 1292 0,'-7'-3'809'0,"4"-1"-488"0,-1 1-108 0,1-4 9 16,-2 2-52-16,3-1-19 0,1-1-14 15,1 0-32-15,0-2-45 0,0 1-6 16,1-2-6-16,7-1-7 0,-1-2-12 16,5-1 9-16,1 2-7 0,3-1-6 15,2 1-9-15,2 2-3 0,1 0 6 16,2 3-18-16,2 3 0 0,1 1-1 15,1 3 1-15,1 2-1 0,1 3-12 16,-1 2 11-16,-1 3 2 0,0 0-1 0,1 2 0 16,-2 2 0-16,-2 1-19 15,-1 4-3-15,-4 0-16 0,0 1-6 0,-4 3 6 16,-1-1 3-16,-4 1-12 16,0 1 2-16,-1 0 14 0,-4 2 15 15,-1-4 13-15,-1 1 3 0,-2 2 3 0,-1-2-3 16,0 1 28-16,-4 1 4 0,-2-3 3 15,-2 0-7-15,-3 0 7 0,1-1 10 16,-4-3-4-16,-1-1 0 0,-3 2-3 16,-1-2 3-16,-3 0 12 0,-3-3 7 15,-4 0-16-15,0-1 3 0,-2-1-6 16,-3-2 13-16,-3-2-4 0,3-3 2 16,-1-1 1-16,0-4 7 0,1-1 5 15,3-6 6-15,0-2 0 0,2-5 3 16,3-3-49-16,-1-1 3 0,5-5-4 15,1 0 1-15,3-1-1 0,2-3 1 16,1-1 27-16,5 0-49 0,1-2 34 16,2 2 15-16,5 1 37 0,1-2-59 0,1 3-17 15,0-2-13-15,5 2-2 16,3 1-11-16,2 0-5 0,-1 3-6 16,5 0-1-16,0 2 7 0,1 2 18 0,1 0 0 15,0 5 12-15,5 0-9 16,-1 1 0-16,-1 5 0 0,5-2-1 0,0 5-2 15,0 0-11-15,3 2-1 0,-1 0 10 16,2 2-17-16,-1 0 1 0,0 2-3 16,0 2 5-16,0-1-5 0,-1 1 18 15,0 1-22-15,-2 1 13 0,1-2 11 16,0 2-15-16,-1 0 16 0,-1 2-3 16,-1 0-9-16,0 2 9 0,-2 1-15 15,-3 1-7-15,-1 1 3 0,-3 2 1 16,-2 2 6-16,-3 0-19 0,-1 3-3 0,-3-1 15 15,-2 0 0-15,1 4-2 16,-2-5-1-16,-1 3-3 0,0-2-3 16,0 0 9-16,0-1 19 0,-1 0 0 15,-3 1-11-15,0 1 14 0,-2 0 0 16,-2 1-2-16,-1-1 2 0,-2-1 0 16,-4 3-1-16,0-2 0 0,-3-1-1 0,0-1-2 15,-3 0 2-15,-2-2 1 0,2-3 0 16,-5 1-11-16,-3-3-7 15,0-1 19-15,-4-3 2 0,0-1 20 0,-2-2 37 16,-4-4-12-16,-5 0-35 0,-8-10 22 16,0 0 0-16,5-4-19 0,5-4 19 15,8 5-12-15,9-3 6 0,3 4-25 16,4-3 30-16,0-3-2 0,-3-4 21 16,1-5-30-16,4-8 24 0,2-7-12 15,4 1-10-15,7 4-8 0,3-1-15 16,9-1-1-16,8-8 0 0,2 0 0 15,-1 9 3-15,-2 14-1 0,-3 4 1 16,7-3-3-16,1-1-13 0,4-3 10 16,0 3-18-16,2 4-4 0,1 2 1 15,1 7 21-15,-1 3-19 0,3 6 1 16,0 2-16-16,2 7 15 0,0 4-5 16,0 5-10-16,-1 5-3 0,-1-1-3 15,-3 5 6-15,0 1-19 0,-2-1 10 0,-5 2-4 16,0-4-12-16,-3 2 9 0,-4-3-22 15,-3 0-40-15,-1 0-21 0,-7 0-59 16,0 1-89-16,-3-1-108 0,-5 1-233 16,-2-9-443-16</inkml:trace>
  <inkml:trace contextRef="#ctx0" brushRef="#br1" timeOffset="-188419.059">11028 11950 29 0,'-4'-4'486'0,"0"4"-196"0,1-3-101 0,-1 0 43 0,0 0-37 0,-1 1-78 16,3 0-39-16,-1-1 10 0,1 1 36 16,0 0 22-16,0 2 42 0,0 0 16 0,2 0-10 15,-2 0 12-15,2 0 9 16,-2-1-13-16,1-1-11 0,-1 2-13 0,2 0-23 16,-1 0-29-16,0 0-25 0,1 0-29 15,-1 0-21-15,1 0-10 16,0 0-7-16,0 0-2 0,0 0-4 0,0 0-3 15,0-1 6-15,0 1 0 0,0 0 0 16,0 0 3-16,1 0-3 16,0 0-9-16,1-1-4 0,1-1 7 0,0 2-3 15,3-1-7-15,1 1-12 0,3-2 1 16,0 2-1-16,1-1 9 0,3 0-10 16,3-1 13-16,4 1 1 0,1-2-1 15,4 0 19-15,1 1-15 0,1-2-18 16,3 0 24-16,0 0 2 0,1 1-2 15,1 0-10-15,1 2 56 0,-3-1-49 16,0 2 14-16,-5 0-5 0,-1 0 0 16,1 0 5-16,-4 0-8 0,-4 0-7 15,-2 2 10-15,-3-1-7 0,-2-1 1 16,-3 0 2-16,-2 0-5 0,-2 0-4 0,-2 0 0 16,-1 1-2-16,-1-1 5 0,0 1 3 15,0 0 10-15,0-1 12 16,0 1-4-16,0-1-11 0,-1 0-4 0,1 0-3 15,0 0-12-15,0 0-10 0,0 0 1 16,0 0 0-16,0 0-2 0,0 0-1 16,0 0-1-16,0 0-2 0,0 0-9 15,0 0 9-15,0 0-9 0,0 0 9 16,0 0-9-16,0 0 9 0,0 0-15 16,0 0-1-16,0 0-2 0,0 0 6 15,0 0 3-15,0 0 0 0,0 0-1 16,0 0 1-16,0 0-3 0,0 0-3 15,0 0-7-15,0 0 4 0,0 0 6 16,0 0-1-16,0 0 15 0,0 0 1 16,0 0 0-16,0 0 1 0,1 0 1 15,1 0 0-15,1 0 0 0,3 0 1 16,-2 0 0-16,0 0 9 0,2 0-10 16,0-3 1-16,3-1 12 0,-1 0-3 15,2 1 4-15,3-4 2 0,-1 0-15 0,1-3 12 16,4 2 16-16,1-5-1 15,-1 0 7-15,2-4-1 0,2-1 6 0,-1-2-5 16,2 1 24-16,0-6 11 0,-1 0-17 16,1-3-16-16,2-1-12 0,-1 1-11 15,1-3-4-15,2-1-10 0,0 2 1 16,0-1-2-16,1 1-1 0,-2 1-2 16,1 1-1-16,0 2-9 0,1-2 10 15,-1 4 2-15,1 0-19 0,0 1 18 16,2-1-1-16,-3 0 1 0,3 0 1 15,0 2 0-15,0-3 0 0,2 1 3 16,-2-2 19-16,1 1-4 0,1-1 9 16,-1 1-12-16,-1-1-13 0,1 0 10 15,-2 1-10-15,1-1 0 0,2 3 0 16,-2-3 0-16,1 2 0 0,-1 0-1 16,-1 1 1-16,1 2 0 0,-3 0-1 0,2 1 0 15,-1 0 1-15,1 1 13 0,0 1-2 16,0 0 2-16,2 0-12 15,-1-1 18-15,1 4-9 0,0-1-10 0,1 0 1 16,0 1-1-16,0-1 1 0,-1 1-2 16,2 1-1-16,-2 0 0 15,1-1 0-15,0 2 1 0,-3-1-1 0,0 0 0 16,0 1-1-16,-4 0 1 0,-1 1 1 16,-1 0-1-16,-5 3-1 0,-1 0 1 15,-4 2 1-15,-1 0-1 0,-3 3 1 16,-2-2 0-16,-1 3 1 0,-1 0-2 15,-2 2 1-15,1 1-1 0,-2 0-1 16,-1 0-14-16,0 0 0 0,0 0-6 16,0 0-10-16,0 0-2 0,0 0-9 15,0 0-4-15,0 0 4 0,-1 0-6 16,1 0 5-16,-1 3 10 0,-1-2 3 16,2 2 5-16,-1-3 7 0,0 2 6 15,1-1 10-15,0-1-1 0,-1 0 2 0,0 1 1 16,1-1-1-16,0 0-14 0,-1 0-10 15,0 0 13-15,-1 0-12 16,-1 0-12-16,-1 0-37 0,-2 0-37 0,-4 0-46 16,-1 0-74-16,-3 0-162 0,-5 0-247 15,5 0-641-15,-10 0-879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16:09.3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11877 5183 1554 0,'0'0'429'0,"0"0"-296"0,0 0 46 0,0 0 40 16,0 0 7-16,0 0 28 15,0 0-55-15,0 0-81 0,0 0-74 0,0 0-44 16,0 0 19-16,0 0 16 0,20-1 35 16,2 4 19-16,11-1-13 0,18 0-13 15,18-2-18-15,12 0-14 0,5-2-18 16,5-3 6-16,0-1-1 0,9-1 1 15,6 1 19-15,4-3-6 0,2 4 2 16,3-3 19-16,0 2 5 0,0 0 29 16,0-2 22-16,-3 2-31 0,-6 1-1 15,-6 1-27-15,-8 1 3 0,-8 2-16 16,-11 1-13-16,-11 0-11 0,-16 0-12 16,-12 0 2-16,-12 0-3 0,-6 0-1 15,0 0-2-15,-3 1-16 0,-2 1 17 0,-5-2-10 16,-6 0-4-16,0 0-24 15,-7-3-28-15,-5-6-140 0,-4-5-228 16,2 2-776-16,-9-21-1307 0</inkml:trace>
  <inkml:trace contextRef="#ctx0" brushRef="#br0" timeOffset="2384.163">22409 14630 918 0,'0'0'381'0,"0"0"-68"0,0 0-56 0,0 0-7 0,0 0 9 16,0 0-11-16,0 0-6 0,0 0-24 15,0 0-42-15,0 0-11 0,0 0-9 16,0 0-20-16,0 0-1 0,0 0-18 16,0 0-32-16,0 0-50 0,0 0-35 15,0 0 0-15,0 0-19 0,-2 0-13 16,2 0-19-16,3 4 8 0,3 2 43 15,4 4 32-15,7 1 18 0,12 1 20 16,15 2-4-16,21 1 5 0,14-5 10 16,7-1 21-16,3-5 47 0,1-1 8 0,5-1-31 15,9 0-10-15,3-2-2 16,5 2-8-16,2-1-11 0,-3 1 8 16,0 2-6-16,-3-1-6 0,-4 1-9 0,-7 1-19 15,-9 0-5-15,-11 0-22 0,-15 0-12 16,-14-2-22-16,-16-1-2 0,-11 1-3 15,-9-3-24-15,-2 0-51 0,-2 0-77 16,-6-1-27-16,-6-8-3 0,-9-5-195 16,-1-1-628-16,-16-24-1417 0</inkml:trace>
  <inkml:trace contextRef="#ctx0" brushRef="#br0" timeOffset="7102.924">19728 11571 1677 0,'0'0'451'0,"0"0"-243"0,0 0 47 0,0 0 22 15,0 0-36-15,0 0-56 0,0 0-36 16,0 0-12-16,-38-9-33 0,28 7-28 0,-2 0-19 16,-2 2-13-16,-3-3 0 15,-3 2-13-15,-4 1-29 0,-7-1-2 0,-10-1-15 16,-14 2-14-16,-5 0-8 0,0 0-1 15,0 2 16-15,2 0 9 0,0 1 10 16,-3 1-13-16,1-1-12 0,-4 0 15 16,5 2 12-16,-1 0 1 0,2-1-1 15,2 3 0-15,3-1-2 0,3 0 3 16,4 0-1-16,4 0 1 0,7-1-13 16,8-1 11-16,5-1 2 0,3-2 1 15,-2 3 1-15,-4-1 2 0,-1 0-4 16,3 0 12-16,4 0-9 0,1-2 23 15,3 2 5-15,5-3 4 0,3 0 6 0,1 0 6 16,2 0 6-16,2 0 0 16,1-1-5-16,1-2-7 0,0-3 0 15,-2 2 12-15,2-5 18 0,0-1-5 0,2-2-23 16,-1-4-12-16,1-1 0 0,0-3-6 16,0-1-10-16,-2-2 10 15,0-3-22-15,0-1 9 0,-2-2 10 0,0-2 31 16,0 0-32-16,-1-7-6 0,0-5-14 15,-1-6 53-15,4-4-39 0,0 5-14 16,0 3 1-16,4 6 1 0,2-1-3 16,-2 0-1-16,4 1 1 0,-3 8-3 15,1 5 1-15,-1 7 0 0,-2 1-16 16,3 0 18-16,0 1 0 0,-1-3-1 16,3 3-11-16,-2 3-4 0,2-2-12 15,-1 4-15-15,2-1 12 0,2 2-6 16,0-2 0-16,3 0 9 0,1-1-3 15,1 1-6-15,-1 1 6 0,1 2 9 16,-1 1 7-16,-1-1-1 0,-1 0 16 16,0 3-2-16,-1 0 0 0,0 0 2 15,-3 0-2-15,1 3-1 0,2-1-16 16,0 2-9-16,-3-1-6 0,4 2 6 0,1 0-3 16,1 2 12-16,5-1 18 0,3 0 1 15,2 1 0-15,2-1-2 0,9 1-1 16,9-2 3-16,12 0 24 0,4-2-24 15,-1 0 0-15,0 0 15 16,-2-1 7-16,-1 0-3 0,5-1 15 0,-4-1-34 16,0 1-2-16,1 2 2 0,-6 0 1 15,-4 2 1-15,-1 0 1 0,-11 2-1 16,-6-1 20-16,-10 1-3 0,0 0 3 16,-1 0 15-16,3 2-25 0,0-1 10 15,-4 2-7-15,-1 0-11 0,-4-2-2 16,-3 1 1-16,-3-1 12 0,-3-1-12 15,-3 2 13-15,1-1-4 0,-3-1-10 16,0 2 0-16,0-1 1 0,0 2-3 16,1-3-1-16,1 2-2 0,-1 3 0 15,1 2-9-15,1 0 9 0,1 2 2 16,0 4 0-16,1 3-2 0,-1 0-1 16,2 5-20-16,-1 2-1 0,0 4-3 0,1 2 16 15,-2 3-1-15,-1 3-2 16,1 5 11-16,0 10-8 0,0 5 11 15,-3 3 1-15,2-5 2 0,0-5 0 0,0-8 17 16,-1-7-7-16,0-6-10 0,-1-5 11 16,3-2-11-16,-1 3 0 0,1 4-2 15,0 4 0-15,3-2 0 0,-1-2-1 16,-3-2-1-16,2-1 2 0,-2-4 12 16,-1 3 13-16,-2-4-22 0,0 0 13 15,-1-2-1-15,-4-2 7 0,-1 0 6 16,-3-1-4-16,0-3-2 0,-3 2-10 15,-2-2 4-15,-3-1-4 0,-2-1-10 16,-3 0 1-16,-1 0-1 0,-4 1 0 16,0 0-2-16,-2 1 1 0,0-3 12 0,1 1 2 15,1-2-2-15,1 0 5 16,2-2-6-16,-1-3-9 0,2 0-3 16,-1-2-13-16,2 0-49 0,0-5-27 0,1-2-38 15,2 0-26-15,1-4-92 16,7-2-248-16,2 1-850 0,2-13-757 0</inkml:trace>
  <inkml:trace contextRef="#ctx0" brushRef="#br0" timeOffset="12150.902">15097 9219 696 0,'-10'-2'1333'0,"5"-1"-1064"0,0 1-111 0,0 0 168 0,0 2-63 16,3-1-77-16,1 0-43 15,1-1-6-15,0 2-20 0,1 0-66 16,4 0-50-16,6 0 53 0,4 0 37 16,13 0 19-16,11-2-6 0,18-1-44 0,2-1-16 15,3 1-26-15,-3 0-5 16,-3 2-10-16,-2-2 10 0,2 1-12 0,-1-1-1 15,2 0-3-15,-3 1-9 0,-3-1-7 16,-1 3-56-16,-4 0-48 0,-10 0-50 16,-8 0-35-16,-9 4-85 0,-4 1-184 15,-1 0-273-15,-2 0-769 0</inkml:trace>
  <inkml:trace contextRef="#ctx0" brushRef="#br0" timeOffset="12718.039">15172 9710 187 0,'0'0'672'0,"0"0"-334"0,0 0-80 0,0 0 51 0,0 0-30 15,0 0-59-15,0 0-35 0,0 0-4 16,0 0-30-16,0 0-48 0,0 0-13 16,0 0 0-16,0 0 2 0,0 0 23 15,25 21 19-15,1-17-13 0,9 0-29 16,15-1-32-16,17-1-16 0,7-2-22 0,2 1-9 15,-1-1-10-15,-6 1 10 16,1 2-10-16,0-1-1 0,1 1 14 0,-2 0 2 16,0 0 8-16,0 2 15 0,-2-1-1 15,-3-1 7-15,-3-1 4 0,-5-2 9 16,-3 0 6-16,-12-2-1 0,-7 1-27 16,-12-3-24-16,-2 1-14 0,-1 0-12 15,2-3-41-15,-3 1-75 0,-7-2-115 16,-5-1-273-16,-6 0-1103 0</inkml:trace>
  <inkml:trace contextRef="#ctx0" brushRef="#br0" timeOffset="16684.147">15480 9915 313 0,'-29'-6'2110'0,"9"0"-1803"0,-3-3-275 0,-3-1 32 16,-5-2-19-16,-2-1 13 0,-6-1 48 15,-5-5-16-15,-10-4 15 0,-1-1 13 16,1 3 3-16,6-2-1 0,3 2-15 16,1 1 11-16,-3-3-31 0,2-2-12 15,2 1-36-15,4 2-15 0,9 3-19 16,8 2 10-16,2-1 3 0,-1-3-3 16,-1-7-13-16,0-2-2 0,2-2-1 0,4-7-10 15,4-5 10-15,6-7 0 0,6 0-16 16,7 1 0-16,10 2-6 0,7 2 3 15,6 1 4-15,6-1 5 0,6 2 12 16,6-2-2-16,6 0-10 0,5 2 13 16,7-1 3-16,3 1-2 0,6 1 3 15,2 3-4-15,2 2-2 0,3 3-2 16,0 2-8-16,1 1 9 0,1 3-10 16,-2 5 11-16,-6 2 1 0,-3 7-2 15,-3 2-16-15,-7 3-6 0,3 5 22 16,-1 3-13-16,0 2 13 0,1 5-10 15,3 3 0-15,-3 3 1 0,1 2-7 16,0 6 3-16,-1 3-12 0,-2 5-39 16,-3 3-9-16,-2 4 10 0,-5 5 12 15,-4 2 13-15,-6 5 38 0,-1 0-20 16,-6 1 23-16,-4 2 45 0,-2 2-44 16,-2-2 27-16,-3-1-9 0,-4 1-6 15,-3-1-11-15,-4 0 21 0,-3-1-23 16,-4-1 2-16,-4 0-2 0,-4 2 2 15,-4 1 0-15,-7-2-2 0,-5 0-29 0,-2 0 10 16,-5-2-6-16,-2-2 9 0,-4-2 0 16,-2-1-6-16,-3 1 6 0,-1-3 3 15,-6-2 10-15,0-1 1 0,-2-3 1 16,-3 0 1-16,-3-2 3 0,-3-1 10 16,-3-1-13-16,-1-3 1 0,-2-3 11 15,-2 0 14-15,1 1-7 0,-1-3 0 16,-3 0-17-16,-3-1 0 0,3-3-2 15,-2-2 0-15,1-2 1 0,2-3 0 16,2-3-1-16,4-2 19 0,2-4 10 16,2-4 9-16,2-4 3 0,1-2 16 15,1-3-3-15,-1-2 25 0,0-1 0 16,4-3-7-16,-1-3-13 0,3-1 11 16,7 0-16-16,8 4-14 0,7 4 7 15,2-2-10-15,-2-2-12 0,-3-5 6 16,-1-2-6-16,4-1-6 0,2-2 2 15,3 3-18-15,4-3-2 0,2 1-1 16,3 1-4-16,3 0-14 0,2 2-10 0,1 1-16 16,1 3-2-16,1 0 5 0,4 4 4 15,-1 1-13-15,4 2-20 0,-2 0-40 16,3 2-38-16,1 1-51 0,5 2-90 16,1 1-237-16,-3 1-453 0,9 0-675 0</inkml:trace>
  <inkml:trace contextRef="#ctx0" brushRef="#br0" timeOffset="21666.81">21492 12349 1887 0,'0'0'402'0,"0"0"-114"0,0 0 66 16,0 0-66-16,0 0-61 0,0 0-59 15,0 0-4-15,0 0-38 0,0 0-42 0,0 0-24 16,0 0-12-16,0 0-4 0,0 0-7 16,0 0-6-16,0 0-9 15,0 0-19-15,-7 37-2 0,7-27-1 0,2 1 0 16,3 4-1-16,1 0-1 0,1 3-1 15,2 0 2-15,0 0 0 16,0-1-1-16,0-2 1 0,3-1 1 0,-2 2 2 16,-1-6-1-16,1 2 2 0,-2-3 13 15,0-2-1-15,0-1 19 0,-2-2 13 16,-1-2 24-16,-1-1 75 0,-1-1 2 16,-1 0-1-16,0-1 12 0,0-1-21 15,-1-1-32-15,2-4-8 0,0 0-1 16,-1-6-6-16,0-3-25 0,2-4-11 15,1-4-13-15,5-8-8 0,10-14 11 16,12-12-9-16,10-12-6 0,10-3-30 16,6-6-2-16,5-1-28 0,5-6-73 15,8-4-87-15,1-7-81 0,-18 24-304 0,1-4-1354 16</inkml:trace>
  <inkml:trace contextRef="#ctx0" brushRef="#br0" timeOffset="26183.736">13047 14345 1983 0,'0'0'328'0,"0"0"-89"0,8-46 119 0,-1 29-57 0,3-4-97 16,5-3-61-16,1 4-61 0,6-4-22 15,2 0-32-15,5 2-9 0,8-3-6 16,8 0 9-16,7-1-3 0,4 5 3 16,-2 5-6-16,-4 4 12 0,1 6-15 15,1 2-10-15,4 4-3 0,1 0-16 16,1 1 3-16,-1 5 10 0,-1 4-22 0,-4 1-16 16,-2 4 0-16,-2 3 3 15,-5 7 7-15,-1 5 5 0,-3 4-5 16,-5 4 31-16,-2 3-13 0,-3 3 0 0,-3 1 10 15,-3-2 0-15,-6 6-22 0,-2-2-13 16,-5 3 0-16,-3-2 3 0,-3 0 19 16,-2-2 3-16,-1 0 12 0,-1-2 1 15,-1-2 3-15,-3-1 13 0,-4-3-3 16,1-6 3-16,-3-7 19 0,2-4 9 16,-1-4 13-16,-6 6-22 0,-3 0 15 15,-7 3 4-15,-2-2 0 0,-10-1-7 16,-8-2-19-16,-12-1-6 0,-5-4 0 15,0-8 3-15,3-5 0 0,3-3 4 16,-1-4 8-16,-3-6-18 0,-5-3 7 0,1-2-13 16,-2-4-12-16,-4-3-1 15,2-4-1-15,1-1 1 0,3-3-16 16,5-4 16-16,4-5 28 0,6-4 19 16,4-5-47-16,7-4 0 0,5-5 6 15,5 1 25-15,7-2 13 0,6-2 0 16,7 1 18-16,8 2-25 0,2 2-25 0,10 6-9 15,8 0-3-15,4 3-18 0,9 2-22 16,5 5 15-16,5 0 3 0,6 4 0 16,2 6 7-16,2 4-26 0,1 5-18 15,-1 4-64-15,-2 5-3 0,-1 6-44 16,-4 5-80-16,-1 5-123 0,-8 6-170 16,-7 1-193-16,-10-2-624 0</inkml:trace>
  <inkml:trace contextRef="#ctx0" brushRef="#br0" timeOffset="28801.759">18250 14125 1559 0,'5'-14'396'0,"1"4"-149"0,1 0 92 0,4-4-45 0,2-1-70 16,0 0-29-16,3 1-23 0,-1-1-45 15,4 1-35-15,1-1-19 0,1 1-10 0,6 1-19 16,-2 1 6-16,6-1 7 16,6 3-10-16,9 0-9 0,8-2-10 15,4 5 4-15,-2 2-1 0,-2 2-6 0,-6 3 0 16,3 0-23-16,-4 3 1 0,-3 4-3 16,-2 4-14-16,-8 1-2 15,-7-1-2-15,-7 2-10 0,0 2 6 0,2 5-1 16,2 3-6-16,6 15 17 0,-4 6-7 15,1 10 3-15,-1 3-9 0,-10-1-12 16,-2-8-26-16,-5-3 6 0,-3-2-12 16,0-1 2-16,0-1-5 0,-5 0 21 15,-1-1 0-15,-3-2 0 0,-7-4-9 16,4-5-10-16,-3-7 9 0,-3 1 28 16,-3 2 33-16,-6 5 26 0,-5 4 22 15,-8 0 31-15,-8 1-2 0,-9-1 2 16,-3-3-9-16,2-7-13 0,3-5-16 15,2-4-19-15,-2-2 6 0,-2-3-2 16,-2-3-8-16,1-3-2 0,-5-4 9 0,1 0 4 16,3-4-4-16,-3-4 13 15,1-5-7-15,1-4-6 0,4-2-9 0,0-6-13 16,-1-2-3-16,5-4-16 0,-1-3-15 16,9-4 13-16,2-3 18 0,5-3 1 15,5-4 21-15,7-3-11 0,6-3-9 16,5-3 8-16,6-2 9 0,2 1 3 15,8 1-20-15,3 2-2 0,5 1-19 16,5 2 4-16,0 1 15 0,2 6 11 16,3 3 5-16,1 3-4 0,-5 5 7 15,0 10-3-15,-4 4 0 0,0 2-3 16,4-3-13-16,5-1 0 0,4-2-3 16,0 3-23-16,0 4 1 0,2 2-13 15,-1 5 13-15,-1 3 3 0,0 3 6 16,0 4-6-16,0 5-6 0,6 8 9 15,6 10 3-15,-3 1 14 0,-5 0-1 16,-3 1 1-16,-3 5-14 0,8 12 1 16,1 11-1-16,-2 3 13 0,-9-3-45 15,-10-6-5-15,-8-4-30 0,0-2-31 16,-6-8-64-16,-3-6-58 0,0-6-182 0,-2-5-233 16,-1-2-716-16</inkml:trace>
  <inkml:trace contextRef="#ctx0" brushRef="#br0" timeOffset="36884.668">14306 14850 2240 0,'-5'1'1177'0,"4"-1"-980"0,0 0 14 16,1-1 47-16,0-1-83 0,0 1-119 0,0 1-34 16,0-3-22-16,0 3-10 0,4 0-45 15,4-3-26-15,2 3 24 16,6-4 17-16,5 4 24 0,9 0 13 0,13-3-9 15,12 3 10-15,4-3 2 0,2 2-16 16,-3-2 16-16,-2 2 13 0,1-2-10 16,1 1-1-16,2 0-2 0,0 0-9 15,2 0 9-15,3 0 3 0,0 0 29 16,2-2 21-16,3 0-22 0,0 0 6 16,4 0-9-16,0-1-27 0,3 1 1 15,0 1-1-15,1 3-1 0,-1-3 0 16,0 2 0-16,5 1 0 0,-3-3 2 15,4 3 0-15,-1 0 10 0,2 0 1 16,1 0 11-16,-2-1 1 0,0 1 9 16,2 0-9-16,0 0 6 0,0 0 3 15,2 0-3-15,-2-2-9 0,0 2 9 16,0 0-10-16,2 0-8 0,0 3 32 0,1 0-44 16,0 0 0-16,-1-2 11 15,0 5 19-15,0-3 9 0,-3 0-9 16,3-1-6-16,-1 0-4 0,-3 1-6 0,-3-1 4 15,0 1-16-15,-1-1-1 0,-2 1 16 16,-2 0-5-16,0-2-11 0,-2 0 13 16,1-1-15-16,-2 0 3 0,-2 0 9 15,1-2 1-15,1-1-13 0,-2-2 1 16,1 2 14-16,-1-4-3 0,1 0-10 16,0 0-1-16,0 0-1 0,-1 2-2 15,-2 0 1-15,-1-2-1 0,-3 2 0 16,1 0-1-16,-3 1-21 0,-1 0 24 15,-2 2 0-15,0-2 19 0,0 1-19 16,-1-1 0-16,0-1 12 0,0 0-12 16,-2-1-11-16,0-1 11 0,-1 2 1 15,-2-1 1-15,3-1-1 0,-4 1 14 16,0 1-11-16,0-1-1 0,-3 2 15 16,-1-1-15-16,-2 0-2 0,-1-1 1 0,-2 3 0 15,-8-1-1-15,-7 0-1 16,-5 2 0-16,-3 0 3 0,1 0-1 15,4-1 1-15,0 2 13 0,-4-2-14 16,-4 3 1-16,-3-1 0 0,-3-1 15 0,-5 1 0 16,-2 0 1-16,-1 1 2 0,-2 0 7 15,-1 0 39-15,0 0 58 0,0 0-19 16,-3 0-42-16,1-2-43 0,-1 1-18 16,-1-1-1-16,-1-1 10 0,1 1-12 15,0-1 0-15,-1 0 2 0,0 0-2 16,1-1 1-16,0 0 1 0,-1-1 10 15,2 2-10-15,0-2 0 0,-1-1 13 16,-2 0-15-16,2 0 1 0,-2-3 17 16,0 2-16-16,0-3 0 0,0 0 1 15,-2-3 9-15,1-1-9 0,2-3 21 16,-1 0-6-16,2-4 4 0,-2 0-7 16,2-5-3-16,1-2-10 0,-1 1 16 15,2-11-17-15,0-6 13 0,0-10-14 16,2-2-1-16,0 2 0 0,-1 2 1 15,0 2 2-15,-2-1 0 0,0-3-2 16,-1-4-2-16,2-1 1 0,0 4-11 0,0-5 0 16,0 2 0-16,0-3-6 0,2-1 17 15,0 3 2-15,0-4-2 0,4 1-1 16,0 0-16-16,4 0 17 0,-1 2-12 16,-1 4-2-16,2 0 0 0,-4 3-21 15,3 3 36-15,-1 1 0 0,-2 5 0 16,-1 6 0-16,1 8 1 0,-2 10-1 15,1 0 15-15,1-4-15 0,-1 1 0 16,0-3 11-16,-1 4-11 0,0 3-3 16,1 3-15-16,-1 6 15 0,0 0-18 15,0 4 5-15,-1 4-8 0,0 0-3 16,-1 2-28-16,0 0 10 0,0 0 8 16,1 0 7-16,1 0 2 0,1 3 10 15,5 0 16-15,0 1 2 0,1 3 0 16,3 2 21-16,0-1 7 0,1 1-7 15,2-1-9-15,0 2 6 0,2 0 4 16,4 0-4-16,0-2 0 0,5 1-15 0,1-1 24 16,4 0-23-16,1-1 11 0,6-2-14 15,7 1 2-15,7 1-1 0,2 0 10 16,0-4 0-16,-1 0-9 0,-5-2 15 16,4 2 4-16,3-2-1 0,1 2 3 15,1-2-9-15,2-1 0 0,1 1-12 16,2 1 12-16,0-1-15 0,-1 1 0 15,1-1-1-15,-1 2 1 0,-1 0 1 16,-1-3 12-16,0 2-11 0,-2-2 13 16,-2 2-13-16,-3-2 10 0,-2 0 0 15,-4 2 0-15,-2-2 3 0,-8 0 0 16,-9 0-12-16,-5 0 10 0,-2 0-11 16,2 0 1-16,1 0-1 0,1-2 0 15,-4 0 1-15,-2 0 0 0,-3 2 9 16,-3-2-9-16,-2 0 15 0,-1-1-6 15,-3-1 0-15,0 2 0 0,-2-3 3 16,0-1 3-16,-1 2 4 0,-1-2-7 16,0-2 0-16,0 1-3 0,-1-2-9 0,0 1 9 15,-1-1-12-15,0 0 2 16,1 0 1-16,-1 0 0 0,0-2 12 0,0 1-13 16,0-1-2-16,0-2 0 0,0-1 1 15,0 1-1-15,0-1 0 0,1-2 0 16,0-2-1-16,1 0 1 0,1-2 0 15,-1 0 1-15,1 0 1 0,0-1 0 16,-1 0 1-16,3 1-3 0,-2 0 0 16,2-1-2-16,0 0 0 0,0-1-10 15,1 2 10-15,1 1-10 0,-1-2 10 16,0 2-1-16,1 1 0 0,-2 2 0 16,0 1 1-16,-1 4 0 0,0 0 1 15,0 1 1-15,1 3 0 0,-2-1 0 16,1 0 0-16,-1 2 0 0,0-1 0 15,0 4 2-15,-1-1 0 0,1 0 0 16,-1 1-2-16,0 1 2 0,0 0 1 16,-2 1-3-16,2 0 0 0,0 0 1 15,-1 0-1-15,0-1 0 0,0 2-2 0,0-1 1 16,1 0-1-16,0-1 1 16,0 0-1-16,1 2 0 0,0-3-1 15,-1 3 1-15,2-3-1 0,-1 1 3 0,3-1-1 16,0 0 1-16,1 0 0 0,3-1 2 15,3 1 13-15,2-1-12 16,4-2 21-16,4 2-12 0,2-2 3 0,10-1 0 16,8-1-2-16,13-3 2 15,5 0 3-15,0 0 0 0,1 1-15 0,-1-1 15 16,3 0-3-16,3-2 6 0,3 0-6 16,-1 0 3-16,-4 2 9 0,-5 1 61 15,-5 0-25-15,-10 2-45 0,-12 1-17 16,-9 2-1-16,-6 1-1 0,1-2-1 15,-1 2-13-15,-4-3-3 0,-6 4-39 16,-6 0-28-16,-2-5-11 0,-7-2-70 16,-4-4-137-16,-1 3-333 0,-6-22-1441 0</inkml:trace>
  <inkml:trace contextRef="#ctx0" brushRef="#br0" timeOffset="57850.407">20976 8192 1304 0,'0'0'361'0,"0"0"-26"0,0 0-102 0,0 0-29 0,0 0 32 0,0 0-37 0,0 0-16 15,0 0-10-15,0 0-14 16,0 0-38-16,0 0-23 0,0 0-12 0,0 0 15 15,0 0-7-15,14 18-9 0,-1-21-26 16,2-1-59-16,5 0-3 0,3 0-22 16,2 1-16-16,2 1-12 0,10 1-16 15,9-1 9-15,17 2 47 0,8 0-21 16,4-3 15-16,6 0 19 0,0-1 16 16,10-5-14-16,6-1 45 0,9-2 25 15,11 1 1-15,5-4 5 0,12 1 17 16,3 3 8-16,8-1-7 0,4 3 25 15,2 0 3-15,3 1-47 0,1 1-21 16,1 2-13-16,3-1-9 0,-1 2-10 16,3-2-5-16,1-1-1 0,0 3-3 15,1-1-2-15,1 2-12 0,1-1 1 16,-2 1-2-16,4-1 24 0,-3 0-22 16,-2 1 11-16,1 1 2 0,-1-1 22 15,-4 3 6-15,-2 0-1 0,-5 0 20 0,-4 0 8 16,-6 3-28-16,-7-3-17 15,-7 2-7-15,-7-1-15 0,-7 1 18 0,-6 0-18 16,-7 0 13-16,-9 0-15 0,-6 0 2 16,-8-2 0-16,-8 2-2 15,-6-1-1-15,-8-1 0 0,-11 2-2 0,-12-1-10 16,-11-1 8-16,-3 0-29 0,0 0-22 16,-2 0-21-16,-1 0-34 15,-8 0-37-15,-3 0-40 0,-4 0-51 0,0 0-48 16,-6 0-95-16,2-3-213 0,-6 2-516 15,4-3-539-15</inkml:trace>
  <inkml:trace contextRef="#ctx0" brushRef="#br0" timeOffset="58202.545">27334 7922 2816 0,'0'0'468'0,"0"0"-204"0,0 0-83 0,0 0-2 16,0 0-21-16,0 0 7 0,0 0 0 0,0 0-38 16,44-16-41-16,-37 14-27 0,5-2-13 15,-3 0-3-15,-1 1-16 16,4 0-5-16,3 1-11 0,1 0-11 0,7-1-3 16,0 3-12-16,6 0-7 0,9 3 1 15,7 4 2-15,5 11 1 16,-3-1 0-16,-9 1-7 0,-12-3 13 0,-8 2 9 15,2 0-10-15,2 5 10 0,-4 3-9 16,-4-2 12-16,-8 0 2 0,-6-1 22 16,-8 1 32-16,-17 4 11 0,-15 3 10 15,-20 5 3-15,-11 0-22 0,-7-2-27 16,2-4-16-16,7-5-15 0,0-1-29 16,5-4-59-16,4 0-66 0,16-4-105 15,12-6-91-15,13-4-296 0,10-3-912 16,-1-4-401-16</inkml:trace>
  <inkml:trace contextRef="#ctx0" brushRef="#br0" timeOffset="59886.325">27494 6769 1463 0,'7'-10'647'0,"-3"2"-401"15,0 0-78-15,-1-2-10 0,1-1-3 16,-1 1-27-16,-3 0-6 0,-3 0-16 0,-3-2-49 16,-3 2 1-16,-2 0 15 15,-3 1 6-15,-1 4 23 0,-1 0-13 0,1 5-14 16,-3 0-46-16,1 6-18 0,-1 4-11 16,-1 4-15-16,2 3-1 15,3 4-25-15,5 1 12 0,3 2-9 0,4 0-12 16,2 2 2-16,8 0 20 0,3-3-7 15,5 1 22-15,5 0 12 16,0-2 1-16,6 0 3 0,0-3 0 0,-1-1 19 16,1-2-22-16,-7-2-12 0,-2 1-39 15,-7-4-19-15,-7 1 3 0,-6 1 9 16,-9 0 58-16,-7 0 24 0,-13 2-2 16,-11 2-9-16,-14-2-10 0,-2-3 0 15,3-6 17-15,6-4-1 0,14-2 3 16,6 0-6-16,9 0 9 0,4-4-25 15,-2-3-10-15,3-3-6 0,1-3 3 0,8-5-47 16,4-5-33-16,8-10-64 16,14-11-100-16,12-13-250 0,-1 8-581 15</inkml:trace>
  <inkml:trace contextRef="#ctx0" brushRef="#br0" timeOffset="60149.166">27461 6371 2955 0,'0'0'380'16,"0"0"-160"-16,0 0 57 0,0 0-9 16,0 0-72-16,0 0-81 0,0 0-22 15,0 0-31-15,0 0-34 0,-38 6-26 16,33 9 25-16,-1 11 38 0,0 13 0 16,-1 17-19-16,3 9-3 0,0 7-25 15,0-1-18-15,2-1-11 0,0 3 9 16,2 0-36-16,-2-4-33 0,0-5-21 15,1-5 3-15,1-8-7 0,0-6 0 16,-2-9-25-16,2-7-54 0,-2-6-80 16,0-7-147-16,2 2-248 0,0-4-453 15,0 0-464-15</inkml:trace>
  <inkml:trace contextRef="#ctx0" brushRef="#br0" timeOffset="60567.937">27727 6809 2722 0,'0'0'484'0,"0"0"-194"16,0 0 8-16,0 0-47 0,0 0-19 15,0 0-31-15,0 0-34 0,0 0-68 16,33-44-53-16,-21 38-46 0,1 2-26 16,1 0-2-16,-5 4-18 0,2 0-12 0,-4 5-16 15,0 4-19-15,-3 5-16 16,-2 6-2-16,-2 3 1 0,-5 5 19 0,-8 3 16 15,0 3 12-15,-4 1-6 0,-2 0 28 16,1-2 41-16,3-5 1 0,1-4 43 16,8-3 50-16,3-6 3 0,3-4 1 15,3-3-17-15,8-2 10 0,5-5-17 16,4-1-21-16,3-4-53 0,4-5-59 16,2-4-196-16,0-1-142 0,-2-4-355 15,-5 3-789-15</inkml:trace>
  <inkml:trace contextRef="#ctx0" brushRef="#br0" timeOffset="60885.188">28040 6711 1934 0,'0'0'1561'16,"0"0"-1330"-16,0 0 8 0,0 0 13 0,0 0-47 15,0 0-35-15,0 0 33 0,0 0-13 16,0 0-68-16,0 0-43 15,52 4-30-15,-36-4-28 0,-1 0-18 0,-1 0-3 16,-3 0-27-16,0 3-46 0,-4 0-31 16,-3 4-15-16,-2 6 5 0,-2 3 13 15,-4 5 15-15,-4 4 12 0,-5 4 12 16,-4 2 12-16,1-1 30 0,-1-3 20 16,3-1 18-16,2-2 1 0,2-4 15 15,5-1 15-15,4-3 25 0,1-1 7 16,4-4-11-16,8-1 4 0,2-3-16 15,3-2-18-15,2-4-34 0,7-1-6 16,1-6-141-16,1-2-127 0,0-3-176 16,2-3-343-16,-9 1-616 0,10-12-391 0</inkml:trace>
  <inkml:trace contextRef="#ctx0" brushRef="#br0" timeOffset="61249.049">28357 6556 3049 0,'0'0'427'0,"0"0"-196"0,0 0 37 0,0 0-5 16,0 0-42-16,0 0 10 15,0 0 36-15,0 0-80 0,0 0-63 16,0 0-26-16,0 0-16 0,0 0-18 0,56-18-37 16,-32 14-16-16,0-2-11 0,2 1-18 15,-2 1-3-15,-5 1-7 0,-3 0 4 16,-2 3 6-16,-3 0-16 0,-5 1-11 15,-2 3-4-15,0 5 3 0,-3 1 28 16,-1 6 18-16,0 2 1 0,-2 8 0 16,-3 8 11-16,0 12-10 0,2 12 0 15,1 8 11-15,2 0-11 0,8-2 0 16,1-8 0-16,3 0 1 0,-2-3 9 16,1-4-9-16,-1-5 12 0,-5-1-14 15,-2-10-1-15,-3-5-15 0,-2-3-25 16,-5-6-36-16,-4 4-40 0,-5 0-37 0,-14 7-80 15,-15-4-129-15,-18-4-221 16,6-9-731-16,-2-9-864 0</inkml:trace>
  <inkml:trace contextRef="#ctx0" brushRef="#br0" timeOffset="61867.472">26721 6554 2156 0,'0'0'556'0,"0"0"-321"0,0 0 44 0,0 0 58 0,0 0-84 16,0 0-106-16,0 0 8 0,0 0-2 0,0 0-36 15,0 0-58-15,0 0-59 0,0 0-24 16,0 0-4-16,0 0 0 0,0 0-22 15,-20-13-21-15,15 16-4 0,-6 4 34 16,-4 3 7-16,-2 0-7 0,-8 4 18 16,0 1 23-16,-2 2 0 0,-2 1 16 15,0 1-2-15,1 0 7 0,3 1 14 16,1 0 2-16,4-2-12 0,4-1-3 16,5-2-10-16,4-3 7 0,3 0-19 15,2 0-2-15,2-1 2 0,4 1 0 16,3 3 37-16,1 1-5 0,4 0-8 15,-1 2 11-15,0 0-14 0,2 2 10 16,0 5 6-16,-1-1-2 0,-1 2 11 16,-3 5 16-16,4 3-28 0,-3 10 15 15,-1 6 12-15,-5 4 7 0,1-2 3 0,-4-4 5 16,0-11-9-16,0-6-21 16,0-7-9-16,0-4-4 0,0 2 7 15,4 1-13-15,4-1-27 0,5-4-10 16,3-6-17-16,13-5-19 0,15-8-64 0,18-18-160 15,14-14-281-15,-14 1-905 0,0-6-1211 16</inkml:trace>
  <inkml:trace contextRef="#ctx0" brushRef="#br0" timeOffset="66215.081">26771 10840 2350 0,'0'-3'586'0,"0"1"-256"0,0-1 10 0,0 2-68 0,0 0-61 0,0 1-24 16,0 0-35-16,0 0-44 0,0 2-83 16,0 5-25-16,1 6 0 0,3 12 40 15,-1 11 25-15,-1 1-32 0,-2-2-17 16,0-6-16-16,0-6-28 0,0 4-49 16,0 3-43-16,0-6-51 0,0 1-72 0,4-8-97 15,1-4-117-15,3-8-124 0,4-6-82 16,-5-5-556-16</inkml:trace>
  <inkml:trace contextRef="#ctx0" brushRef="#br0" timeOffset="66363.797">26788 10661 2602 0,'0'0'238'0,"0"0"-33"0,0 0 77 16,0 0 13-16,-27-36-49 0,25 36-73 15,2 0-54-15,0 0-81 0,0 0-38 16,2 3-81-16,2 2 28 0,2 7 39 15,4 0-80-15,3-1-129 0,3 3-148 16,3-2-380-16,-5-3-768 0</inkml:trace>
  <inkml:trace contextRef="#ctx0" brushRef="#br0" timeOffset="66884.032">27022 10827 2779 0,'0'0'436'0,"0"0"-222"16,0 0 58-16,-8 38-26 15,6-25-33-15,0 1-72 0,2 1-24 16,-2-3-39-16,1 2-44 0,1 1-22 0,-2 1 1 16,0-1-12-16,0 1 1 0,0-1-2 15,0 1-2-15,-2-5-32 16,2 1 31-16,2-4-13 0,0-3 16 0,-2-2 2 16,2-1 17-16,0-2 21 0,0 0 15 15,2-3 13-15,2-4 18 0,2-4 0 16,1-5-43-16,3-4-43 0,2-3-12 15,-1-3 9-15,2-2-34 0,0 2 16 16,-4 2 18-16,0 3-15 0,3 4-7 16,-4 4-14-16,-1 7-1 0,2 3 9 15,-2 3 28-15,3 6-10 0,-3 7 13 16,5 4 0-16,-4 3 0 0,-1 4 0 16,2 1-3-16,-4 1-21 0,-1-2-13 15,0-3 6-15,0-1-3 0,-1-2-9 16,-1-3 18-16,2-7 12 0,1-3 13 0,0-3 27 15,-1-2 41-15,5-8 3 16,2-5-12-16,0-4-22 0,2-4-13 16,1-4 10-16,-1-1-15 0,1-1 14 15,-1 4-11-15,0 2 18 0,-2 4 21 0,0 7-40 16,-1 5 1-16,-2 4-22 16,1 1-13-16,-3 6-23 0,4 6 14 0,0 4 22 15,-3 4 3-15,1-1 13 0,0 1-16 16,-2 1-18-16,-1-3-34 0,1-2-37 15,1 1-62-15,0-3-99 0,0-3-122 16,4-4-314-16,0-3-558 0,-4-4-576 16</inkml:trace>
  <inkml:trace contextRef="#ctx0" brushRef="#br0" timeOffset="67548.302">27503 10787 2947 0,'0'0'327'0,"0"0"-184"0,0 0 41 0,0 0 53 16,0 0 8-16,13 44-64 0,-10-30-38 0,1-2-56 15,-2 0-44-15,1 4-21 0,-1 0-7 16,0 0-3-16,0 0-11 16,0 1-1-16,-2-2-32 0,2 1-30 0,-2-3-6 15,0-2 15-15,0 0 31 0,1-4 22 16,0-1 1-16,-1-3 18 0,1-2 9 15,-1-1 52-15,2-1 25 0,0-3-12 16,0-5-1-16,1-3-15 0,2-5-28 16,1-2-47-16,0-2 1 0,1 1-3 15,0 4-19-15,0 3 17 0,2 6-11 16,-1 3-17-16,1 0 29 0,-2 4-12 16,2 1-8-16,-1 6-10 0,4 2 7 15,-3 3 8-15,1 1 15 0,-2 2-2 16,1 0-77-16,-5-1 18 0,0-1 16 15,2 1 3-15,-2-4-16 0,-2-1-9 16,2-1 34-16,2-5 34 0,-1-3 6 16,-1 0 59-16,6-1 31 0,-4-5 9 15,3-2-16-15,2-2-18 0,-2-2-25 16,2 1-9-16,0-2-12 0,-2 4-4 16,2 2-19-16,-2 1-1 0,0 4-1 15,-2 1-1-15,1 1-33 0,-1 0 7 0,0 3 2 16,2 1 22-16,-3 0-12 0,3 0 15 15,2 0 2-15,0-4 0 0,0 0-2 16,3-4-40-16,-1-2-6 0,3-6-13 16,1-2-24-16,-1-2-13 0,-3-2 12 15,1-1 35-15,-5 1 30 0,-3 0 19 16,-1-1 22-16,-5 5-20 0,-3 0 17 16,-3 2-1-16,0 6-16 0,-4 5-2 15,-3 1-6-15,0 6-6 0,-3 4 11 16,1 6 1-16,1 2 1 0,3 2 17 15,4 1-15-15,1 0 19 0,3-1-22 16,3 0-43-16,7 0-32 0,2-5-21 16,6-2-23-16,7-3-23 0,5-4-62 15,5-3-123-15,13-3-146 0,-8-3-143 16,0-2-118-16,-8-1-319 0</inkml:trace>
  <inkml:trace contextRef="#ctx0" brushRef="#br0" timeOffset="68016.928">28325 10919 1255 0,'0'0'579'0,"0"0"-80"0,0 0 8 0,0 0-90 0,0 0-103 0,-19-38-52 16,7 34-101-16,-2 2-51 0,0 2-22 16,-2 1-39-16,2 6-45 0,-1 3-4 0,0 1-12 15,3 2-19-15,1 3 0 0,3-1-7 16,1-1 17-16,5-1-36 0,2-3-28 16,4-3 3-16,3-4-9 0,5-3 9 15,4 0 25-15,2-10 0 0,4-4-3 16,1-9 12-16,3-3-25 0,-4-2-10 15,1-11 83-15,-3-6 61 0,-7-10 98 16,-4-5 49-16,-8 0-13 0,-2 4-43 16,-6 5 0-16,1 6 0 0,-1 9 28 15,3 11-36-15,1 8-11 0,-1 8-11 16,-1 3-15-16,3 1-34 0,0 4-39 16,2 2-34-16,-2 10-70 0,0 14 10 15,-1 19 60-15,-1 18 17 0,4 8-14 16,0-3-1-16,2-9-2 0,5-9-14 0,-1-2-23 15,4-3-24-15,-4-9-52 0,1-8-38 16,1-10-77-16,2-6-14 16,2-2 95-16,5-5 52 0,0-2-55 0,4-7-106 15,-1-9-148-15,-5-5-93 0,1-3-23 16,-4-7 185-16,-7 1 335 0,-1 0 146 16,-4 3 179-16,0 6 49 0,-1 6 9 15,-2 5-1-15,3 4-34 0,0 4-109 16,0 0-110-16,0 0-67 0,0 5-12 15,2 1-6-15,1 1-31 0,2-1-13 16,1 0-78-16,2-2-124 0,1-4-139 16,3 0-275-16,-4-4-882 0</inkml:trace>
  <inkml:trace contextRef="#ctx0" brushRef="#br0" timeOffset="68135.042">28548 10589 1668 0,'0'0'1186'0,"0"0"-904"0,0 0-23 0,0 0-59 0,-35-24-64 0,33 24-136 16,2 0-38-16,0 0-121 0,5 4-130 0,3 3-28 16,5 0-306-16,-4 0-620 15</inkml:trace>
  <inkml:trace contextRef="#ctx0" brushRef="#br0" timeOffset="68617.148">28817 10841 2365 0,'0'0'1012'0,"0"0"-762"16,0 0 44-16,0 0-74 0,0 0-58 16,0 0-75-16,0 0-25 0,-42 10-62 15,29-6-42-15,-2 3-54 0,1 3-66 16,0 1 14-16,1 1 1 0,2 0-5 16,5 0 0-16,0-2-6 0,6 0 24 15,0-4 131-15,9-3 3 0,3-3 51 16,5 0-4-16,3-5-15 0,5-5-9 15,1-2-23-15,1 0-32 0,0 0-6 16,-2 5 14-16,-1 3 24 0,-2 4 99 16,-4 1 37-16,0 7-37 0,-2 0-20 15,-3 3-20-15,-3-1-18 0,1-1-41 16,-6-2-41-16,1-4-63 0,-2-3-13 0,1-2 9 16,1-6-25-16,2-8-136 0,3-6-281 15,2-11-72-15,-1 0-61 16,-2 0 57-16,2-9 623 0,-6-2 3 0,0-13 492 15,-1-6 52-15,-3 3-164 0,-1 5-24 16,0 6 16-16,-1 10-22 0,0 12-31 16,-1 8-24-16,-2 8-5 0,1 6-36 15,0-1-9-15,1 4-50 0,-1 2-103 16,1 9-58-16,1 15-1 0,-2 18 50 16,0 21 9-16,-1 8-40 0,3 0-34 15,4-10-18-15,3-12-2 0,3-10 0 16,-2-9-50-16,-1-9-85 0,-3 0-106 15,0 3-169-15,-1-1-550 0,0-2-420 16,2-6-496-16</inkml:trace>
  <inkml:trace contextRef="#ctx0" brushRef="#br0" timeOffset="68752.054">29037 10713 1967 0,'0'0'1372'0,"0"0"-1013"0,0 0-13 0,0 0-161 0,0 0-82 0,47-31-81 15,-21 20-22-15,3-3-43 0,5-2-166 16,-1 1-134-16,1-1-222 0,-10 6-624 16,5-7-624-16</inkml:trace>
  <inkml:trace contextRef="#ctx0" brushRef="#br0" timeOffset="69066.259">29046 10967 2833 0,'0'0'496'16,"0"0"-100"-16,0 0 38 0,47 11-55 16,-24-18-148-16,9-6-96 0,11-12-61 15,6-7-74-15,-3-1 0 0,-9 4-40 16,-11 7-3-16,-11 2 6 0,2-1 16 16,0-3 21-16,-3-1 1 0,-5 6 20 0,-4 5 10 15,-5 5 24-15,-1 6 2 0,-9 3-57 16,-3 5-64-16,-7 8-10 15,-3 6 34-15,-7 11 40 0,-3 11-1 0,6-3 1 16,7-4-3-16,8-3-15 0,10-11 9 16,2 0 9-16,6 1 61 0,10-4 3 15,7-7 1-15,8-3-29 0,2-5-36 16,1-2-119-16,0-4-198 0,-4-4-290 16,-6 1-969-16,3-10-785 0</inkml:trace>
  <inkml:trace contextRef="#ctx0" brushRef="#br0" timeOffset="69499.432">27670 11508 3082 0,'0'0'516'0,"0"0"-371"0,0 0-6 0,-42 33-39 0,31-12-34 0,1 4-46 16,4 2 11-16,3 1 3 0,2-3-16 15,2-2-18-15,6-2-31 0,9-6-22 16,3-5 11-16,13-4 42 0,8-7 14 16,14-14 5-16,3-7 13 0,-2-6-32 15,-8-2-20-15,-15 7 20 0,-6 4 27 16,-10 3 7-16,-3 1 1 0,-4-3 14 16,-2-4 36-16,-5 2 26 0,-2-3-15 15,-9 4-12-15,-5 3-10 0,-3 4-50 16,-3 5-24-16,1 6-14 0,-4 1-39 15,2 8-11-15,-1 1-76 0,5 4-52 16,3 0-56-16,3 2-146 0,7-1-382 0,2-4-775 16</inkml:trace>
  <inkml:trace contextRef="#ctx0" brushRef="#br0" timeOffset="69867.4">28314 11407 3111 0,'0'0'515'0,"0"0"-231"0,0 42 27 16,0-5-1-16,2 10-107 0,2 7-95 16,1-2-32-16,-2-5-24 0,3-5-24 15,-3-1-14-15,-2 3-14 0,-2-3-3 16,-6-1-37-16,-3-1-33 0,-1-5-34 16,1-7-47-16,5-7-7 0,-4-3 12 15,5-3 125-15,-2-1 24 0,1-3 74 16,3-9 47-16,0-1 49 0,2-11-20 15,-1-12-49-15,-1-21-61 0,-1-19-15 16,3-10-16-16,0-4-9 0,3 6-1 16,6 9-1-16,4 6-14 0,1 13 16 0,1 14 13 15,1 9-11-15,-1 5 28 16,4 4 1-16,3-1-31 0,4 1-28 16,-1 6-8-16,-1 5 5 0,0 1-6 0,-5 6 4 15,-4 4 2-15,-5 0-6 0,-7 5-40 16,-3 2-43-16,-7 2-43 0,-14 4-11 15,-14 6-19-15,-11 2-78 0,-7-5-223 16,11-8-509-16,13-9-526 0</inkml:trace>
  <inkml:trace contextRef="#ctx0" brushRef="#br0" timeOffset="69992.495">28841 11526 2232 0,'0'0'1485'15,"0"0"-1258"-15,49 1-165 0,-31-6-62 16,-4-7-308-16,-6 0-1132 0,-6-31-818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17:31.77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21462 8369 2075 0,'0'0'182'0,"0"0"-143"0,0 0-7 0,-23-37 104 0,18 27 80 15,0 0 45-15,1 1-18 0,2-1-39 16,0 0-45-16,2-2-26 0,1-1 12 15,5-3-98-15,2-3-36 0,5 1-11 16,7-1-13-16,2 1 13 0,3 3 25 0,1 1 13 16,6 4-7-16,4 4-12 15,10 6-3-15,8 4 0 0,6 8-13 16,-1 5-1-16,-2 4-2 0,-3-2-3 16,5 7-13-16,0-1-12 0,2 6-26 0,0 2-2 15,-2 2-10-15,-4 7-4 16,-9 6 58-16,-6 3-58 0,-10 4 51 0,-9 6 19 15,-7 0 44-15,-7 2 31 0,-7 1-9 16,-4-1-3-16,-10 1-12 0,-5-4-14 16,-7-1-5-16,-6-3-1 0,-5-4-18 15,-7-3 16-15,-3-4-10 0,-6-4-4 16,-5-4-12-16,-2-4-3 0,-4-5 0 16,-2-3-15-16,-1-6 15 0,-2-9 31 15,0-5-3-15,1-5 6 0,1-9 13 16,3-6 34-16,1-8 21 0,1-9 10 15,2-4-54-15,1-9-36 0,5-7-22 16,6-9 25-16,7-7-4 0,9-5-21 16,10-4 13-16,11-5-29 0,11-4 4 15,12-4-31-15,13 1 40 0,14-1-35 16,8 3 11-16,11 3-1 0,9 4 18 16,7 3 8-16,6 2 4 0,5 7 10 15,4 9-12-15,-2 9 1 0,-1 14 11 16,-3 17-9-16,-6 18-3 0,-8 15-27 15,-7 18-17-15,-9 18-21 0,-11 14-34 0,-6 13 8 16,-9 12-24-16,-6 11-62 0,-6 2-97 16,-2 3-248-16,-7-28-688 0,-2-6-679 15</inkml:trace>
  <inkml:trace contextRef="#ctx0" brushRef="#br0" timeOffset="1129.345">21518 12068 1107 0,'0'0'528'0,"0"0"-262"0,0 0 20 0,-44-38 95 0,29 28-49 0,1 1-47 15,1-1-33-15,2 3-36 0,-1 0-37 16,4 1-9-16,1-2-34 0,1 4-9 16,4-2-15-16,1 2 0 0,1-1-17 15,5 0-14-15,2-4-66 0,3 1 0 16,8-5-12-16,11 1 13 0,15-3 2 16,15 5-2-16,7 3-16 0,0 7-13 15,-2 10-8-15,-6 6 20 0,-2 4-27 16,0 2-6-16,-4 4 3 0,-4 5-15 15,-1 4-22-15,-5 6 22 0,0 4-1 16,-4 2 4-16,-4 3-13 0,-2-1 19 16,-5 1-16-16,-5 1 0 0,-3 0-10 0,-6-2-6 15,-3-1 9-15,-6-4 35 0,-4-3 25 16,-3-3 16-16,-7-4 27 16,0-6 87-16,-8 4-12 0,-8 6-18 0,-8 3-14 15,-9 9-14-15,-1-5-11 0,-3-4-21 16,-2-2-21-16,-4 0-16 0,-2-4 0 15,-1-4-1-15,-2-2-2 0,1-4-26 16,-3-7-32-16,-1 0-16 0,0-6 9 16,-1-3 34-16,2-8 28 0,2-4-22 15,2-11 25-15,5-11 27 0,6-7-3 16,5-9-5-16,3-7 12 0,5-7-9 16,3-7-7-16,3-5-3 0,2-5-12 15,3-2-15-15,5-4-19 0,1 4 0 16,5 0 3-16,4 3 6 0,3 3 0 15,3 4 23-15,6 5-1 0,2 4-12 16,4 3 12-16,3 5-16 0,2 4 16 16,1 7 3-16,-2 8 1 0,2 7-1 0,1 2 1 15,2-2 1-15,6-2 10 0,11-5 7 16,7 2-10-16,8 9-9 16,0 7-28-16,-4 10 4 0,-3 14-14 0,-5 15-9 15,-1 9 7-15,-5 12 12 0,-4 12 6 16,-3 7 19-16,-6 8-35 0,-5 6 6 15,-3-1-40-15,-4 0-10 0,-1-3 7 16,-1-8-51-16,-3-6-74 0,-3-10-173 16,-1-16-351-16,-2-9-922 0</inkml:trace>
  <inkml:trace contextRef="#ctx0" brushRef="#br0" timeOffset="41812.492">23765 9668 764 0,'-11'-7'648'0,"7"3"-326"0,0-2-55 0,1-3 8 0,1-1-10 16,2 0-90-16,0-3-108 0,4 1 33 16,4-2 12-16,3-1 20 0,0 0 8 15,4-2-6-15,4-1-10 0,3 0-29 16,4-1 3-16,6-1-4 0,10-2-27 16,10-2-20-16,6 2-32 0,-2 5-4 15,1 6-11-15,-3 3-13 0,1 5-9 16,3 3 0-16,0 1 4 0,0 9-14 15,1 3-15-15,2 2 9 0,0 6-9 0,0 0 9 16,2 5-3-16,-3 3-13 16,0 1-38-16,-2 2 6 0,-4-1 26 15,-12-4 12-15,-9-2-13 0,-4 8-25 0,-5 5 44 16,-3 6 42-16,-4 6 71 0,-12-4 5 16,-5-5 1-16,-9 0-26 0,-4-1-19 15,-9-1 15-15,-1-6-21 0,2-6 6 16,-11 2-10-16,-11 2-6 0,-8 2 12 15,-10 4-3-15,-1-6-12 0,-1-6-10 16,-4-1 19-16,0-4 13 0,-6-3 28 16,-3-5 13-16,-3-5 9 0,-3 0 3 15,-3-5 13-15,-3-2-20 0,-1-1-6 16,-2-7-7-16,0 0 22 0,2-7 59 16,3-2 5-16,7-5-28 0,8-5-28 0,9-6-16 15,10-1-11-15,8-4-7 16,9-5-40-16,6-2-24 0,7-5-8 15,8-2 7-15,5-2-16 0,9-1-5 0,9 2-5 16,11 1 2-16,10 0 1 16,13 4-7-16,9 1 4 0,11 3 12 0,12 6-1 15,8 1-11-15,7 4 2 0,6 5-2 16,1 3 2-16,-1 7-39 0,-4 8-16 16,-5 10-127-16,-12 10-159 0,-10 14-201 15,-10 10-454-15,-18-5-536 0</inkml:trace>
  <inkml:trace contextRef="#ctx0" brushRef="#br0" timeOffset="43831.003">24800 11581 1580 0,'0'0'757'0,"0"0"-499"0,-49 13-103 16,27-9 35-16,-6 1-11 0,-7 1-67 15,-8 0-4-15,-12 1-18 0,-1 0-27 16,1-3 4-16,2 2 18 0,6-3 1 0,-5-2 36 15,-1 1 17-15,1-2-23 16,-2 0-22-16,2-6-16 0,1-1-4 16,3-3 41-16,4-3 18 0,2-6 21 0,9 1-13 15,6-1-28-15,-3-8-24 16,0-10-25-16,-1-10-12 0,-1-8-16 0,9 1-24 16,5 6-12-16,3-4 0 0,3 0-24 15,5-2 6-15,2 2 6 0,2-1-10 16,3 3-10-16,0 0 31 0,3 1 0 15,5 2 0-15,4-1-18 0,5 0 17 16,4 1-9-16,5-3 10 0,8 2 2 16,5-2 9-16,6 2-10 0,7 4-1 15,7 5-1-15,4 3 1 0,5 5 1 16,5 7-1-16,3 2-17 0,3 6-9 16,2 2-10-16,3 8-12 0,3 6 3 15,-1 2-12-15,-4 6-16 0,-1 9-55 16,-6 4 3-16,-4 5 2 0,-4 9 16 15,-7 2 14-15,-2 7 38 0,-6 2 9 16,-7 4 47-16,-3 1 38 0,-7 2 15 16,-4 2-13-16,-3-2 1 0,-8-1-20 15,-5 3 63-15,-4 1-83 0,-8 0 18 16,-3 4 6-16,-4-2-22 0,-8 1 21 16,-4 2-11-16,-4 0-10 0,-6-6 12 15,-2 1-15-15,-3-3-49 0,-2-2-32 0,-2-1-2 16,2-5-8-16,-3-4 4 0,5-8 24 15,4-7 22-15,-4 1 22 0,-7 2 16 16,-8 2 0-16,-3 1-1 0,-2-9 4 16,2-6 13-16,2-6 12 0,-6-7 17 15,4-4 20-15,-2-7 44 0,3-8 9 16,11-1-22-16,6-4-34 0,0-8-47 16,2-10-12-16,-1-7-65 0,0-6-6 15,12 5-59-15,9 11-124 0,7 7-203 16,2 11-534-16,6-7-707 0</inkml:trace>
  <inkml:trace contextRef="#ctx0" brushRef="#br0" timeOffset="54262.91">11968 6367 2360 0,'0'0'436'0,"-45"2"-346"0,32-3 0 0,-2 0 93 0,4-3-1 15,5 1-14-15,3 0-44 16,1 2-58-16,2 0-66 0,2 1-19 0,5 0-41 15,6 1 60-15,15 6 63 0,22-1 38 16,24 2-10-16,13-2-21 0,8 2-27 16,2-6-39-16,-6 0 14 0,6 0-16 15,5 0 17-15,1 0 20 0,1 1 17 16,3-3 35-16,1 0 76 0,2-8 25 16,1-5-16-16,-2 0-32 0,0-6 15 15,-1 0-31-15,-2 0-39 0,-4 1-26 16,-7 3-20-16,-6 3-19 0,-12 3-13 15,-9 4-11-15,-15 1-12 0,-13 4-6 16,-15 0-22-16,-10 0-51 0,-9 1-61 16,-2 2-56-16,-4 0-152 0,-3 0-421 15,-4 0-790-15,-16-10-609 0</inkml:trace>
  <inkml:trace contextRef="#ctx0" brushRef="#br0" timeOffset="65229.355">25334 7923 1292 0,'0'0'660'0,"0"0"-281"0,0 0-36 0,0 0-19 15,0 0-68-15,0 0-17 16,0 0-30-16,0 0-39 0,0 0-38 16,0 0-24-16,0 0-34 0,-42 2-2 0,39-2-4 15,1-1-12-15,0 1 3 0,0 0-12 16,0 0-29-16,-1 0-15 0,-3 0-3 15,-2 0-15-15,-2 0-4 0,-3 0 7 16,-5 0-10-16,-2 0 7 0,-2 1-2 16,-1 3 15-16,-4-2 4 0,-1 2-2 15,0-3 3-15,-2 2 15 0,-1 0-17 16,-3 0-2-16,-10 1 0 0,-9 1 1 16,1 0 0-16,0 0 2 0,6-2 0 15,5 1 1-15,-1-2 0 0,3 0 13 16,-2 2-14-16,-1-2 10 0,0 2-9 15,0-2-2-15,-1 1 2 0,3-1 16 16,2-1-17-16,0 1-2 0,4 2-1 16,8-4 1-16,3 1-1 0,3-1 1 15,-7 1-1-15,-3 0 0 0,-4-1 1 16,-1 0-3-16,2 0 1 0,-7 1-14 16,-4-1-5-16,-7 2 2 0,-1-1 0 15,3 3 1-15,4-3-1 0,5 1 4 0,-1 0 13 16,1 0-1-16,-1-1-9 0,1 0 10 15,-1-1 1-15,1 1 1 0,-1-1-19 16,-1 0 16-16,3 0 1 0,-4 0-10 16,2 0 12-16,-2 0 1 0,1 0 0 15,-1-1 1-15,-1 0 1 0,2 1 0 16,0-1 0-16,-1-1 0 0,3 0-1 16,5 0-1-16,6 1 15 0,6 0-16 15,0-2 1-15,-4 3 2 0,-4-3 0 16,-5 2 10-16,2-2-12 0,-1 1 11 15,3 0-10-15,0 0 20 0,0 2-10 16,3-1 7-16,0 0-1 0,1 1 1 16,3-1 3-16,3 1 9 0,1 0 9 15,1-2 0-15,3 1-12 0,1 0-4 0,1 1-5 16,-1-1 5-16,3 1 1 0,-1 0 0 16,4 0 5-16,0 0 16 15,2 0-15-15,1 0 18 0,2 0 0 16,1 0-6-16,0-1 6 0,2 0 6 0,0 1-6 15,-1-1 8-15,1 1 20 16,2 0 23-16,-1 0-12 0,0 0-24 0,1 0-22 16,-3 0-12-16,3 0-8 0,-2-1-19 15,0-1-3-15,0 2-2 0,-2-1-23 16,0-2 1-16,-1 2 6 0,-2-2 0 16,-1 3 15-16,0-4 3 0,0 1 1 15,0-3 26-15,-1 2-12 0,1-5-13 16,-3-1-2-16,1-3 0 0,-1-1-2 15,0-2 1-15,-2-3-1 0,1-1-1 16,-1-4-15-16,-1-2 17 0,2-3-10 16,0 2 11-16,1-3 0 0,1-8-2 15,1-5-10-15,4-8 11 0,3-1-1 16,3 4 2-16,5 10-15 0,0 10-1 16,2 5 13-16,0 1-27 0,3-3 9 15,2-2 2-15,1-2 7 0,1 3-3 16,-2 2 3-16,-1 3 12 0,-1 4 0 0,-3 3 12 15,-1 3 3-15,-2 4-3 16,0 1 4-16,-2 0-15 0,0 5-1 16,-2-2-31-16,1 3-5 0,2 0-22 0,0 2 3 15,3 3 13-15,4 4 31 0,2 1 11 16,3 2 2-16,2 2-2 0,4-1-1 16,2 0-1-16,3-2 0 0,8-1 1 15,9 2 1-15,13-3 4 0,7-3-1 16,-2-1-1-16,1-4-1 0,-3-1 0 15,0 0-1-15,4 0-2 0,5 0-14 16,0-2 16-16,3-3 0 0,3 0 0 16,3 0 3-16,4 0 0 0,1 1 13 15,3 1-16-15,1-1 0 0,2 1-1 16,0-2 1-16,2 3 1 0,0-2 10 16,1 1-11-16,0 1-1 0,-2 0-2 15,-1-2 3-15,0 2 0 0,-1-2 0 16,-2 1 1-16,-2 0 11 0,-5-1-10 0,-3 0 0 15,-4-1 13-15,-4 2-3 16,-4-1-12-16,-3 0 0 0,-2-2 4 0,-5 3-4 16,-7-1 1-16,-7 1 0 0,-11 2 0 15,-9-1 1-15,-2 0 0 0,0 1 10 16,1-2-9-16,-1 1 9 0,-3 1-9 16,-5-1-1-16,-2 1 1 0,-3 1 8 15,1 0-11-15,-5 0-15 0,1 0-9 16,-2 0-10-16,1 0 1 0,-1 4-7 15,1-1 19-15,-1 5 21 0,2 2 0 16,0 3 1-16,1 0 11 0,-3 3-10 16,2 2-1-16,1 1 2 0,1 0-1 15,4 3 0-15,-3 2 1 0,4 0-3 16,-1 2 1-16,1 2-1 0,2-1 1 16,-3 3 1-16,2-1 10 0,1 3-10 15,-2-1 14-15,0-1 2 0,0 1 0 16,2-1 7-16,-2-2-1 0,0 3-6 15,-2-4 0-15,2-1 10 0,-3 1-4 16,-3-3 0-16,1 1-8 0,-4 0 2 0,0 1 3 16,0-3-21-16,-4 0 12 15,1-2-9-15,-3-3-3 0,0-1-1 0,0-3 1 16,0-1 0-16,1-1 2 0,-3-2 0 16,2-2 0-16,-2-2 0 0,0 0 17 15,1 0-16-15,0-2 12 0,-4-1 0 16,2 1-3-16,-2-3 6 0,-3 1-15 15,-1-1 12-15,-5 0-13 0,-1-1 10 16,0 2-10-16,-5-2-1 0,0 1 2 16,-2 0-2-16,-1 0 1 0,0 1-1 15,-2 0-1-15,-1-1 0 0,-1 1 0 16,-7-1 0-16,-7 0 0 0,-6-1 1 16,0-1 1-16,2-2 0 0,5 0-1 15,5 1-1-15,1-1-3 0,5-1-22 16,6 1-2-16,8-1 0 0,4 0-10 15,-3-3-11-15,0-5-77 0,3-6-158 16,6 3-354-16,12-25-1598 0</inkml:trace>
  <inkml:trace contextRef="#ctx0" brushRef="#br0" timeOffset="110079.112">6463 5732 1941 0,'2'-49'412'0,"2"9"-202"0,5-4 77 0,1 4 21 0,2 2-69 0,5-3-33 16,2 3-61-16,-1 6-56 0,0 4-42 16,-1 6-19-16,1 0-26 0,8-6 0 15,14-8 33-15,11-7-13 0,7 0 6 16,0 7-3-16,-2 5-25 0,0 9-13 0,2 1 12 15,3 2-14-15,4 2-7 0,2 6 9 16,4 1 12-16,5 7-24 16,-3 3 22-16,4 9-25 0,1 6 26 0,1 7-14 15,-2 7 6-15,-1 6 7 0,-3 5 4 16,-6 4-2-16,-5 7 0 16,-4 4-2-16,-5 3 3 0,-4 4 1 0,-2 7 12 15,-7 0-12-15,-5 8 12 0,-4 2-1 16,-4 4 1-16,-7 4 9 0,-4 0-1 15,-5 5 1-15,-8 2-6 0,-3 1-14 16,-7 5 39-16,-7 0-38 0,-5 0 20 16,-8 2-22-16,-2 1-1 0,-4 2-16 15,-6 2 15-15,-3-5 1 0,-5-3-13 16,1-7 10-16,-4-5-10 0,0-5 13 16,-5-6 2-16,1-2 27 0,-2-9 0 15,1-7-1-15,0-10 19 0,1-9 27 16,-2-7-2-16,2-10-7 0,-1-6 53 0,0-7-7 15,-3-7-31-15,-4-4-25 0,-1-11-5 16,-1-4-17-16,-4-6-14 16,0-7-16-16,-1-6-3 0,0-8 0 0,3-6-11 15,2-7 11-15,4-10-1 0,4-8 1 16,1-10-4-16,8-6-20 0,2-7-13 16,7-5-6-16,5-6 3 0,8-3 0 15,4-1 12-15,6-1 0 0,5 3-2 16,2 2 2-16,6 0 0 0,2 3 28 15,5-1-2-15,6 1 2 0,4 2-40 16,6 2-1-16,6 4-8 0,7 1 24 16,5 6-6-16,6 5 0 0,4 10 3 15,7 6 12-15,7 9-2 0,1 8-23 16,4 9 29-16,3 8-4 0,-5 10 4 16,1 9-1-16,-1 10-34 0,-1 9 25 0,-1 11-32 15,-3 12-59-15,-4 11-95 16,-5 9-189-16,-8 8-273 0,-17-12-644 15</inkml:trace>
  <inkml:trace contextRef="#ctx0" brushRef="#br0" timeOffset="111311.404">6856 15285 1981 0,'0'0'167'0,"0"0"-165"0,18-53 25 0,-10 30 47 16,5-2 36-16,-1-1-3 0,2 5-45 16,1 0 2-16,-1 3 30 0,1 2 83 15,1 0-39-15,3 0-71 0,2 3 7 16,2 1-71-16,4 2 13 0,9-2-14 15,13 2 71-15,13 1-25 0,8 2-22 16,0 6-1-16,-3 2-9 0,-6 12-16 16,2 4 2-16,2 10-2 0,-3 5-11 15,0 11 8-15,-3 6-12 0,-2 5 14 16,-5 7 0-16,-6 4-16 0,-1 4 17 16,-9 3 1-16,-3 2 1 0,-6 2 11 15,-3 2 2-15,-7 4-12 0,-6 5 28 16,-1 2 20-16,-6 0 16 0,-4-3 12 15,-2 1 7-15,-5-2 12 0,-8-2-13 0,-3 5-10 16,-7-1-15-16,-6 1-4 0,-4 1-11 16,-6-2-26-16,-3-1-7 15,-5-4-10-15,0-4 30 0,-2-7 5 0,-5-10 16 16,3-8-12-16,0-11 8 0,-4-10-8 16,1-8 11-16,-4-10 4 0,-3-7 0 15,-1-4-10-15,-5-7-15 0,0-9-13 16,-2-4-5-16,2-6 24 0,-2-4-34 15,2-3 24-15,4-5 4 0,3-6-3 16,4-5-25-16,5-7 65 0,2-5 57 16,7-7-51-16,2-7-50 0,7-4-24 15,6-4-11-15,4-9-5 0,8-1 1 16,4-5-6-16,8-3 21 0,5-2-2 16,6-2-26-16,10-2 1 0,5 1 2 15,8-2-24-15,5 2 18 0,5 3-15 16,5 1-3-16,4 4 6 0,3 3-3 15,4 4-13-15,2 3 25 0,2 7-24 16,5 5-17-16,-2 9 7 0,2 9-9 0,1 11 17 16,-4 9-8-16,0 12 9 0,-4 12 20 15,-5 11 4-15,-2 8-8 16,-13 9-8-16,1 15-5 0,-7 10-4 0,-8 10-22 16,-2 13-41-16,-9 0-96 0,-9 0-184 15,-3-6-342-15,-5-19-732 0</inkml:trace>
  <inkml:trace contextRef="#ctx0" brushRef="#br0" timeOffset="117647.307">9681 14864 2189 0,'0'0'168'0,"0"0"-3"0,0 0 35 0,0 0 9 0,39-20-45 0,-29 16-27 0,-3-2-70 16,0 3-38-16,0 1-29 0,-1 0-22 16,-1 2-4-16,3 0-16 0,-1 4 17 15,7 2 9-15,1 1 16 0,7 2 0 16,9 0 35-16,14 1 13 0,15-3-7 16,11-2 36-16,2-5 21 0,6-3 13 15,-3-3 41-15,5-2-17 0,2-1-9 16,4 1 3-16,2-1 2 0,1 1-4 15,1-1-25-15,-2 2-12 0,-3 1-28 16,-8-1-26-16,-6 2-23 0,-6 1-1 16,-7 2-12-16,-9-1-15 0,-9 3-62 15,-12-1-96-15,-10 1-82 0,-3-3-157 16,-4 3-351-16,1-6-1043 0</inkml:trace>
  <inkml:trace contextRef="#ctx0" brushRef="#br0" timeOffset="118562.044">19243 15072 2884 0,'0'0'594'0,"0"0"-419"0,0 0 71 0,0 0 30 16,0 0 19-16,47-14-76 0,-33 9-53 15,3 0-50-15,3-2-45 0,3 3-10 16,3-1-6-16,8 0-16 0,10-2-26 16,18 2-11-16,5-2-2 0,6 6 0 15,0 1 0-15,3 0 1 0,2 4 1 16,7-2 1-16,6 3-1 0,3 0 19 15,3 1 0-15,5-1 16 0,1 0-7 16,-2 0 16-16,-2 0 2 0,-3 0 25 16,-3 0-15-16,-8-1-28 0,-10-1-18 15,-10 4-12-15,-18-4-1 0,-15 0-23 16,-12 0-67-16,-8-2-39 0,-3-1-47 0,-2 2-64 16,-5-2-122-16,-8 0-311 0,-5 0-779 15,-20-10-950-15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20:09.70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19908 17816 1949 0,'0'0'1032'0,"0"0"-785"0,0 0-21 0,0 0 2 0,0 0-121 0,0 0-44 16,0 0 3-16,0 0 13 0,55-10-22 15,-11 6 3-15,17-2 5 0,9-1-6 16,5-2-6-16,5-1-19 0,0-3-3 15,7-2-15-15,7-1-14 0,5-2 10 16,5 0-12-16,2-1 1 0,5 0 2 16,-5 0-3-16,-1-1-28 0,-7 3-13 15,-8 2-30-15,-6 3-20 0,-9 4-5 0,-9 5-18 16,-7 3-34-16,-14 1-26 0,-12 5-32 16,-12 0-23-16,-5 4-105 15,-3 2-124-15,-1 4-174 0,-4-3-520 0</inkml:trace>
  <inkml:trace contextRef="#ctx0" brushRef="#br0" timeOffset="311.475">20270 18274 443 0,'0'0'2219'15,"0"0"-1798"-15,0 0-143 0,0 0 61 16,0 0-50-16,0 0-115 0,0 0-47 0,0 0-3 16,0 0 6-16,0 0-37 15,3-44-28-15,23 22-16 0,14-9-9 16,20-9-22-16,12-8-17 0,6 1-1 0,3-1-15 16,1 8-37-16,7 1-41 0,9-1 7 15,6 4 6-15,2-1 21 16,4 1 6-16,0 1-15 0,-2 3-7 0,-1 3-28 15,-4-1-26-15,-9 6-79 0,-7 2-102 16,-12 3-236-16,-23 6-434 0,-9 2-658 16</inkml:trace>
  <inkml:trace contextRef="#ctx0" brushRef="#br0" timeOffset="1712.004">23365 16737 2259 0,'-12'-8'687'0,"6"-2"-386"0,0-1-40 0,1-6-11 0,-1-4-115 0,1-5-47 16,3-7-47-16,2-12-41 0,0-9 0 16,5-3 0-16,3 0 17 0,1 3-17 15,4 2 0-15,3-2 0 0,2-1-1 16,4 1-3-16,3-2-11 0,6 0-4 15,2 1-5-15,6 2 24 0,5 1 1 16,3 3 2-16,6 1-2 0,2 1 12 16,4 4 2-16,1 4-2 0,1 2-1 15,0 7-12-15,1 3 0 0,-2 5 4 16,-1 5 28-16,-1 4 15 0,2 5-16 16,-3 4-3-16,2 3 6 0,0 1-31 15,-2 7 10-15,0 1-13 0,1 4 0 16,-1 4 0-16,0 1-1 0,-2 2-2 15,0 3 2-15,-2 2 1 0,-2 4 0 16,-2 2 1-16,-1 1 0 0,-3 4 1 16,-1 1 1-16,-1 2 22 0,-1 2 3 0,-2 2 3 15,0 3 0-15,-4-1 3 0,-3 1-15 16,-6 1-4-16,-1-1-12 16,-4 2 22-16,-6 1 19 0,-3-1 5 0,-3-1 19 15,-4 1-3-15,-2-7-7 0,-4-5-24 16,1-8-16-16,-1-6-15 0,0-4-3 15,-1 1-14-15,-3 4-38 0,-2-4-44 16,0 0-15-16,-2-8-10 0,1-2-37 16,-2-3-34-16,-2-5-34 0,0 0-77 15,0-8-160-15,-1-4-216 0,4-6-405 16,0 5-122-16</inkml:trace>
  <inkml:trace contextRef="#ctx0" brushRef="#br0" timeOffset="2062.681">25036 16290 1474 0,'0'0'725'0,"0"0"-292"0,0 0-63 0,0 0-57 15,0 0-68-15,0 0-49 0,0 0-29 16,42-14-25-16,-26 19-8 0,3 3-7 15,-1 1-30-15,2 2-29 0,2 2-16 16,-1 2-24-16,3-1-25 0,-1 4 13 16,0 0-1-16,2 0-15 0,-3-1-3 15,1 1 0-15,-5-2-10 0,2-2 1 16,-3-5-1-16,1-2 13 0,-3-3 21 16,1-4 13-16,-1 0 34 0,-1-9 27 15,1-5 4-15,3-6-23 0,0-11-24 16,2-14-40-16,0-8-12 0,-5-7-73 15,-3 0-31-15,-7 5-25 0,-2 1-16 16,4-1-38-16,-3-3-44 0,8 3-65 16,-1 1-307-16,-2 16-740 0,5 3-588 0</inkml:trace>
  <inkml:trace contextRef="#ctx0" brushRef="#br0" timeOffset="2696.473">22952 16159 2606 0,'0'0'636'0,"0"0"-378"0,0 0-56 0,0 0-44 16,0 0-64-16,37 18-38 0,-20-5-1 16,3 5-30-16,-1 6-7 0,-2 2-5 15,-1 2-13-15,-2 4-2 0,-1 1-14 16,1 5-2-16,1 8-34 0,3 7 24 16,-3-6 0-16,-1-9 28 0,-3-12 0 15,-2-10 38-15,3 2 63 0,2 0 20 16,2-4 16-16,1-2 64 0,1-6-47 0,0-6 12 15,4-8 33-15,8-16-44 0,8-24-64 16,9-21-91-16,0-21-73 16,-2-10-146-16,-10-6-192 0,-7-2-343 0,-8 25-1211 15,-2-8 47-15</inkml:trace>
  <inkml:trace contextRef="#ctx0" brushRef="#br0" timeOffset="13781.017">6803 4375 3014 0,'0'0'463'0,"0"0"-314"0,0 0 9 0,0 0-111 0,0 0-47 16,0 0-69-16,0 0-26 0,0 0 80 15,35 3 15-15,9-3 104 0,26 0 15 16,12-6-24-16,7-3-14 0,0-4-14 16,-6-1-24-16,1-1-2 0,-3-2-10 15,2 1-9-15,-9 1-10 0,0 1-9 16,-6 2-3-16,-8 3-2 0,-4 2 0 16,-8 0-26-16,-9 1-31 0,-13 5-31 15,-4-1-52-15,-8 2-53 0,-1 3-43 16,-1 2-106-16,-2 4-169 0,-8 1-167 15,-2 0-360-15</inkml:trace>
  <inkml:trace contextRef="#ctx0" brushRef="#br0" timeOffset="14048.341">6955 4733 1846 0,'0'0'260'15,"-48"13"-150"-15,26-8 139 0,0 1 44 16,0-2-26-16,8-2 2 0,5-2 1 16,4 0-33-16,5 0-49 0,1-2-80 15,10-2-64-15,9-3 18 0,20-6 22 16,25-7 6-16,16-4 9 0,13-4 37 16,4 0-3-16,0-2-23 0,2-2-15 15,0-1-31-15,-2 2-21 0,-3 4-21 16,-8 3-12-16,-7 4-10 0,-11 5-43 15,-5 4-79-15,-10-1-112 0,-5 1-118 16,-15 2-405-16,-6-8-1569 0</inkml:trace>
  <inkml:trace contextRef="#ctx0" brushRef="#br0" timeOffset="16379.935">19068 4164 479 0,'0'0'176'0,"0"0"-149"0,0 0 64 0,0 0-43 0,-42-30-48 15,37 23-85-15,-2 1-124 0,5 1-172 16</inkml:trace>
  <inkml:trace contextRef="#ctx0" brushRef="#br0" timeOffset="17027.34">19010 4195 1667 0,'0'0'413'0,"0"0"-190"16,0 0 71-16,0 0-30 0,0 0-36 15,-40-26-52-15,36 20-36 0,2 0-13 16,2-1-60-16,0-1-41 0,6-3-26 16,5-3-3-16,9-1 3 0,11-5 32 15,11-5 3-15,16-2 18 0,11-2 7 16,7 1 3-16,1 5-3 0,-1 1-13 15,5 2 6-15,4 1-2 0,3 1-16 16,0 6-32-16,-1 0 13 0,-4 6-16 16,-5 5-3-16,-2 1-19 0,-5 7 4 15,-1 5-11-15,-3 5 3 0,-3 3 11 16,-3 5-14-16,-1 5 17 0,-5 4-7 16,-1 2-12-16,-6 3-13 0,-5 3-16 15,-8-7-12-15,-9-5-7 0,0 5-13 16,-7 2 41-16,-2 7 48 0,-6 7-16 15,-11-1 19-15,-14-6 22 0,-11 2 0 16,-10-2-9-16,-11-2 3 0,-9-1-16 0,-8-5-16 16,-8-3 3-16,-7-2-6 0,-8-5-25 15,-5-1-29-15,-8-4-20 0,-5-3-25 16,-6-4-6-16,-5-1 27 0,-5-6 46 16,0-7 13-16,1 0 38 0,4-13 9 15,4-4 46-15,9-9 63 0,4-6 1 16,6-5-20-16,11-7-16 0,5-6-20 15,11-6 1-15,10-5 5 0,8-1-21 16,12-4-4-16,10 0 7 0,9 2-29 16,12 2 44-16,6 4-31 0,18 3 12 15,13 3 16-15,13 4-4 0,14 1-15 16,13 4-8-16,14 7-2 0,8 5-12 16,13 8-22-16,2 10-1 0,1 9-18 15,-3 4-22-15,-8 11-94 0,-7 8-76 16,-9 7-109-16,-25-4-410 0,-8 1-1146 0</inkml:trace>
  <inkml:trace contextRef="#ctx0" brushRef="#br0" timeOffset="18962.962">26029 2461 2244 0,'0'0'362'0,"0"0"-14"0,0 0-6 0,0 0-100 0,0 0-109 16,0 0-51-16,0 0-32 0,0 0-6 0,0 0 13 15,0 0 74-15,49 8-5 0,-6-3-32 16,23-1 8-16,14-3-12 0,9-1-28 16,5-6-22-16,-5-1-12 0,8 3-9 15,3-1-19-15,5 3 0 0,4 2 0 16,6 0 1-16,-2 1 14 0,3 3-13 16,-2 2 11-16,-3 1 2 0,-3-1 4 15,-12 2 2-15,-7-1-18 0,-8 0 0 16,-13-2 13-16,-10-1-13 0,-16-3 9 15,-11 0 0-15,-13-1 10 0,-7 0 2 16,-2 0-8-16,-4 0-4 0,-1 0-12 16,-4-1-106-16,-4 0-91 0,-6-2-29 15,-5 0-38-15,-3 0-189 0,-4-5-583 16,4 2-925-16</inkml:trace>
  <inkml:trace contextRef="#ctx0" brushRef="#br0" timeOffset="19781.247">25992 3203 2621 0,'0'0'367'0,"0"0"-89"0,0 0-52 0,0 0-48 16,0 0-59-16,0 0 1 0,44-8 5 15,-16 2-11-15,14-1-21 0,18-1-18 16,12-1-10-16,7 3-24 0,9-2 5 15,1 0 19-15,8 1 0 0,10-1-13 16,2 3-15-16,7-1-12 0,0 6-7 16,-1 0 19-16,-6 0-3 0,-4 0 3 15,-5 3-7-15,-7 0-28 0,-10-2 11 16,-10 2-13-16,-13-2-2 0,-16 1-26 16,-13-2 4-16,-9 0-26 0,-8 0-33 15,-1 0-28-15,-4 0-31 0,-3 0-38 16,-6 0-29-16,-6-1-81 0,-8-4-288 15,-1-2-845-15,-12-7-340 0</inkml:trace>
  <inkml:trace contextRef="#ctx0" brushRef="#br0" timeOffset="23400.662">22468 3387 1848 0,'0'0'464'0,"0"0"-212"0,0 0 102 0,0 0-14 15,0 0-38-15,0 0-37 0,0 0-61 16,0 0-50-16,0 0-73 0,0 0-81 0,0 0-54 16,0 0 39-16,0 0 15 0,0 0 75 15,10 62-20-15,3-19-24 0,-1 5-9 16,-2-3-22-16,-5-9-1 0,-3-7-67 15,-2-9-41-15,0 5-10 0,0 1-1 16,-1 1 36-16,-1-6 17 0,0-5-2 16,0-6 6-16,1-5 9 0,-1-3 32 15,1-3 22-15,0-5 0 0,-2-8-44 16,1-5 42-16,-2-10 2 0,1-1 19 16,-1-3 85-16,0-3 44 0,-1 4-19 15,0-5-21-15,0-1-2 0,1 3-16 16,0 3-3-16,4 2 0 0,0 4 15 15,3 4 46-15,3 5-37 0,2 1-56 16,2 6-36-16,1 3-19 0,1 2-15 16,2 3-6-16,0 2-22 0,0 2 9 15,1 6 3-15,-2 3 10 0,-1 6 8 0,-3 2-2 16,-3 1-41-16,-4 5-49 0,-2-3-31 16,-2 3-13-16,-5-3 9 15,-2-2-2-15,-2-2 3 0,2-3-12 0,1-4-30 16,0-4-166-16,2-3-235 0,4-4-235 15,0 0-571-15</inkml:trace>
  <inkml:trace contextRef="#ctx0" brushRef="#br0" timeOffset="23796.114">22829 3270 2126 0,'0'0'385'0,"0"0"-46"0,0 0 36 0,0 0-19 16,0 0-19-16,0 0-26 0,0 0-106 0,0 0-84 15,0 0-47-15,0 0-28 0,-48-13-12 16,36 21-13-16,-1 2-18 0,2 6-1 16,-2 2-2-16,5 3-3 0,1 2 3 15,4 4 0-15,1 2 0 0,2-1-21 16,5 0 20-16,2-5-24 0,2-2 10 16,4-3-10-16,-1-7-6 0,3-2-9 15,3-4 9-15,2-4-3 0,1-1-40 16,3-7-62-16,-1-3-73 0,1-5-131 15,-2-1-290-15,-5 0-541 0,7-8-554 0</inkml:trace>
  <inkml:trace contextRef="#ctx0" brushRef="#br0" timeOffset="23968.645">23117 3138 2486 0,'0'0'432'0,"0"0"-159"0,0 0-76 16,0 0-28-16,0 0-49 0,0 0 94 15,0 0 7-15,0 51-31 0,0-29-69 16,0 1-35-16,2 0-24 0,0-1-31 16,1-3-31-16,0 2-2 0,1-2-26 15,0-1-96-15,0-1-74 0,2-3-103 0,-2 0-125 16,1-1-345-16,-2-8-666 16</inkml:trace>
  <inkml:trace contextRef="#ctx0" brushRef="#br0" timeOffset="24151.276">23059 3303 2880 0,'0'0'451'16,"0"0"-99"-16,0 0-28 0,0 0-36 15,0 0-105-15,0 0-59 0,0 0-47 16,0 0 12-16,0 0-18 0,0 0-16 16,50-21-31-16,-33 13-24 0,3-2-80 15,-1-4-89-15,2 1-82 0,1-3-78 16,-1 1-151-16,2-2-173 0,1 2-316 15,-1-2 247-15,-6 5-385 0</inkml:trace>
  <inkml:trace contextRef="#ctx0" brushRef="#br0" timeOffset="24463.015">23436 3023 36 0,'0'0'1753'0,"0"0"-1260"0,0 0-9 16,0 0-57-16,0 0-64 0,0 0-57 16,0 0-36-16,0 0-24 15,0 0-29-15,0 0-66 0,0 0-41 0,-4-25-46 16,4 25-30-16,0 4-34 0,0 2 9 15,0 3-9-15,0 5 34 0,2 1 3 16,-1 5-10-16,-1-1-12 0,0 0-11 16,0 1-1-16,-1 0-3 0,-3-1-19 15,0 3-17-15,0-4-13 0,0 0 6 16,1-2 12-16,2-4 16 0,1-1-7 16,0-4 4-16,0 0-16 0,1-3 4 15,2-2 8-15,3-1 7 0,0-1 15 0,3 0 3 16,3-3 31-16,2-4-4 15,2 0-30-15,3-4 0 0,0-1-46 16,-1-1-25-16,0 0-46 0,-1-1-59 0,1 0-70 16,-3 1-131-16,0-2-137 15,-3 2-118-15,0 1-457 0,-4 2-391 16</inkml:trace>
  <inkml:trace contextRef="#ctx0" brushRef="#br0" timeOffset="24662.263">23499 3073 2404 0,'0'0'393'0,"0"0"-104"16,0 0-2-16,0 0-11 0,-24 44-1 15,24-27-5-15,0 0-43 0,4 2-30 16,3 3-67-16,0-1-23 0,2 3-15 16,1-1-25-16,1 2-15 0,1 2-21 15,1 0-31-15,-2 4-14 0,-1 0-124 16,-2-1-108-16,-1 2-174 0,-3-2-329 15,-2-7-1009-15</inkml:trace>
  <inkml:trace contextRef="#ctx0" brushRef="#br0" timeOffset="26813.862">22889 5910 1489 0,'-2'6'556'0,"2"-1"-284"0,0 5-52 0,0 1 48 0,2 4-34 0,3 2-77 0,2 2-55 0,3 3-10 16,0 2-25-16,3 4-6 0,0 0-33 15,-2 1-12-15,1 1-16 0,-2-1-1 16,-3 1-47-16,1-1-41 0,-5-3-35 15,-2-2 6-15,0-3-13 0,-1-3-17 16,-1-4-83-16,-2-5-60 0,-1-2-53 16,-2-5-84-16,2-2-331 0</inkml:trace>
  <inkml:trace contextRef="#ctx0" brushRef="#br0" timeOffset="27062.057">22926 6046 7 0,'0'0'1710'0,"-9"-47"-1291"0,6 26 1 16,1-3-20-16,2 1-125 15,0 0-42-15,1 4-5 0,4 0-5 0,3 4-59 16,3 0-45-16,0 0-29 16,3 4 0-16,0 1-37 0,3 2-53 15,-2 4 0-15,1 1-47 0,-1 3 13 0,-1 6-6 16,-1 3 3-16,-1 5-38 0,-3 4-9 16,-4 3-18-16,-4 3 15 15,-1 2 5-15,-5 1 13 0,-5 2 18 0,-2-3-9 16,-3 0 3-16,0-2 7 0,-2 0-4 15,1-4-32-15,0-1-70 0,2-5-100 16,2-2-121-16,3-7-127 0,2-4-247 16,4-1-621-16</inkml:trace>
  <inkml:trace contextRef="#ctx0" brushRef="#br0" timeOffset="27612.091">23270 5806 2151 0,'0'0'521'0,"0"0"-216"0,0 0-52 0,0 0 49 0,0 0-27 0,0 0-93 15,0 0-55-15,0 0-24 0,-45-19-22 16,34 19-26-16,-3 6-11 0,-1 2 5 0,-1 3 10 16,2 2 0-16,-1 5-31 15,5 2 6-15,0-1-10 0,2 1-21 16,5 2 10-16,3 1-13 0,2-3-16 0,7 1 13 15,2-3 1-15,4-2 2 0,0 0 1 16,2-3-1-16,-1-4 1 0,3-1-1 16,0-2 3-16,1-3-3 0,0-1-32 15,-1-2-54-15,0-2-50 0,-2-6-63 16,-1-2-81-16,-1-3-133 0,-1-4-548 16,-5 5-415-16</inkml:trace>
  <inkml:trace contextRef="#ctx0" brushRef="#br0" timeOffset="27805.332">23419 5689 316 0,'0'0'2288'0,"0"0"-1886"0,0 0-79 16,0 0-85-16,0 0-51 0,0 0-24 16,0 0 30-16,-2 39-3 0,5-25-66 0,3 3-53 15,0-1-31-15,1 2-18 16,-1 0-5-16,3 0-17 0,-2 1-2 15,1 0-72-15,-1 2-75 0,1-3-78 0,-2 0-66 16,1-1-77-16,-1-5-131 0,-2-2-189 16,0-6-422-16</inkml:trace>
  <inkml:trace contextRef="#ctx0" brushRef="#br0" timeOffset="27985.083">23408 5902 2568 0,'0'0'502'15,"0"0"-141"-15,0 0-95 0,0 0-33 16,0 0-50-16,0 0-49 0,0 0 18 16,0 0-7-16,0 0-18 0,0 0-32 15,46-14-37-15,-31 3-35 0,2 1-23 16,0-3-123-16,1 1-121 0,0-1-91 16,1 2-178-16,-1 0-529 0,-4 5-610 15</inkml:trace>
  <inkml:trace contextRef="#ctx0" brushRef="#br0" timeOffset="28545.871">23649 5579 2247 0,'0'0'639'0,"0"0"-200"16,0 0-87-16,0 0-59 0,0 0-92 15,0 0-64-15,0 0-19 16,0 0-35-16,0 0-18 0,0 0-16 0,3 42-24 16,0-26-6-16,1 3-7 0,0-1-11 15,3 1-1-15,-2 0 0 0,-1 1-12 16,-1 1-13-16,0 1-12 0,-1-1-25 16,-1-2-12-16,1 0 6 0,-2-3 31 15,1-1 19-15,0-4 18 0,-1-1 0 16,0-3 16-16,0-3 12 0,0-1-7 15,0-2 16-15,1-1 19 0,0 0 21 16,1 0 4-16,3-2 20 0,1-1 13 16,2-2-26-16,2-2-33 0,4-2-39 15,1 1-16-15,1-2-1 0,-1 1-18 16,3-1 4-16,-3 0 0 0,3 1-16 16,0 1-15-16,-2-1 3 0,2 0-9 15,-3-1-12-15,0 2-29 0,-2 1-15 16,-2 0-18-16,-2-1-14 0,-2 2-69 15,-2 1-125-15,-3-1-187 0,-2-1-247 16,0 3-639-16</inkml:trace>
  <inkml:trace contextRef="#ctx0" brushRef="#br0" timeOffset="28763.038">23743 5608 2479 0,'0'0'502'15,"0"0"-220"-15,0 0-91 0,0 0 94 0,0 0 4 16,2 39-38-16,3-23 3 0,1 2-63 16,2 3-65-16,0-1-46 0,2 5-10 15,0 1-24-15,1 0-12 0,-1-1-13 16,1 2-21-16,-1 0-11 0,1 1-26 16,0 0-73-16,-2-2-40 0,-1 0-66 15,-1-2-84-15,0-2-73 0,0-3-248 16,-3-5-680-16,2 1-681 0</inkml:trace>
  <inkml:trace contextRef="#ctx0" brushRef="#br0" timeOffset="29377.06">23318 6286 1585 0,'0'0'591'0,"0"0"-242"0,0 0-78 16,0 0-24-16,0 0-64 0,0 0-43 16,0 0 6-16,0 0 3 0,0 0-48 15,0 0-47-15,35 45-40 0,-24-30-14 16,1 3-1-16,-1 0-30 0,2 0-57 16,-1 0-42-16,0-1-61 0,-3-2-89 15,-1 1-174-15,-2-3-319 0,0-5-846 16</inkml:trace>
  <inkml:trace contextRef="#ctx0" brushRef="#br0" timeOffset="29567.517">23301 6454 2790 0,'0'0'538'0,"0"0"-233"0,0 0-75 16,0 0-42-16,0 0-62 0,42-16-14 15,-26 9-9-15,4-2-69 0,1 1-34 16,2-4-87-16,-1 3-87 0,2-2-81 16,-1 1-130-16,1-1-363 0,-8 1-1077 15</inkml:trace>
  <inkml:trace contextRef="#ctx0" brushRef="#br0" timeOffset="30525.308">22623 6889 2350 0,'0'0'574'0,"0"0"-344"0,0 0-89 0,0 0 82 0,18 38 1 0,-9-21-88 16,2 0-52-16,-1 4-37 0,0-1-46 15,0 0-1-15,-2 0-81 0,-2-2-45 16,-1-1-48-16,0-2-95 0,-1-4-243 0,-2-3-625 15,1-6-574-15</inkml:trace>
  <inkml:trace contextRef="#ctx0" brushRef="#br0" timeOffset="30686.99">22553 6765 1413 0,'0'0'1658'16,"0"0"-1380"-16,0 0-21 0,0 0-20 15,0 0-102-15,0 0-135 0,0 0-31 16,0 0-60-16,0 0-118 0,0 0-73 16,0 0-191-16,36-8-634 0,-14 2-678 0</inkml:trace>
  <inkml:trace contextRef="#ctx0" brushRef="#br0" timeOffset="31179.057">22856 6861 1975 0,'0'0'686'0,"0"0"-403"0,0 0-30 16,7 41 78-16,-5-28-94 16,1 1-95-16,-1 2-29 0,0-2 0 15,-1-1-50-15,0 1-35 0,-1-1-28 0,1-1 1 16,-1 0-1-16,0-1-1 0,0-3-15 16,0-1-34-16,1-2-21 0,-1-4 7 15,1 1 17-15,-1-2 47 0,1 0 3 16,-1-3 63-16,0-2 1 0,0-3-33 15,-1-5-31-15,0-2-3 0,-2-5-1 16,0-1-15-16,1 0 13 0,-2-1-9 16,2 3 9-16,1 4-19 0,1 3 19 15,0 3-13-15,2 4-7 0,1 3 7 16,3 2-12-16,1 0-19 0,1 2 26 16,4 3 21-16,-1 4 0 0,0 0-22 15,0 1-19-15,-2-2-9 0,-1 1 28 16,-2-1 0-16,0-2 9 0,-2-1-18 15,-2-2 31-15,-1-3 11 0,1 0 37 16,-2 0-1-16,0-2 41 0,1-2-7 16,-1-6-26-16,1 0-53 0,0 0 48 15,0-3 3-15,1-1 9 0,0 3 10 16,2-2-23-16,-1 5-14 0,4 0-8 0,0 5-14 16,0 0-13-16,3 3-22 0,2 5-27 15,0 3 18-15,2 3 12 0,-2 3-34 16,1 2-28-16,-2 0-6 0,-1-3-43 15,-2 3-49-15,1-4-68 0,-3-4-276 16,-1-2-721-16,1-6-521 0</inkml:trace>
  <inkml:trace contextRef="#ctx0" brushRef="#br0" timeOffset="31662.92">23140 6748 2433 0,'0'0'791'0,"0"0"-448"0,0 0-188 0,0 0 9 16,0 0-4-16,0 0-56 0,11 41-10 0,-3-28-17 16,0 2-33-16,2-1-30 0,-2-2-14 15,0-1-2-15,-2 2-51 0,0-4-15 16,0 0 3-16,-2-1 2 0,0-1 26 15,-1-2 5-15,0-3 29 0,-2 1 1 16,0-3 2-16,-1 0 57 0,0 0 36 16,0-5-3-16,1 0-24 0,-1-6-17 15,0-1-5-15,0-4-20 0,0-3 4 16,1-1 0-16,2 3 12 0,0 1-18 16,3 3-22-16,0 4-2 0,1 5-11 15,0 1 10-15,1 3-6 0,0 0-16 16,1 5 22-16,1 4 2 0,-1 0-1 15,-1 3-20-15,-2-1-2 0,0-1-1 16,-1-3-21-16,-3-1-10 0,1-3-6 16,-2 0 27-16,0-3 35 0,0 0 53 15,0-4-6-15,2-5-19 0,0-2 3 16,2-1-15-16,-1-5-16 0,3 3-11 16,0 0 10-16,0 3-26 0,1 3 5 0,1 1 22 15,0 4 0-15,0 3-18 0,1 0-23 16,0 3-27-16,-1 1-122 15,-1 2-110-15,0-2-243 0,-3-1-816 0,0-3-503 0</inkml:trace>
  <inkml:trace contextRef="#ctx0" brushRef="#br0" timeOffset="31992.237">23666 6514 741 0,'0'0'1473'0,"0"0"-1069"0,0 0 36 0,0 0-6 15,0 0-118-15,0 0-121 0,0 0-66 16,0 0-26-16,0 0 34 0,0 0 5 0,6 47-12 16,-4-29-53-16,0 5-40 0,-2-3-37 15,0 4 0-15,0-2-62 0,-4-1-24 16,-1 0-47-16,-1-3-43 16,0 1-24-16,-1-3-118 0,0-6-263 15,0-4-634-15,2-3-575 0</inkml:trace>
  <inkml:trace contextRef="#ctx0" brushRef="#br0" timeOffset="32170.663">23525 6581 2885 0,'0'0'461'15,"0"0"-52"-15,0 0-78 0,0 0-79 16,0 0-76-16,0 0-55 0,0 0 20 16,0 0 7-16,45 18-44 0,-24-12-31 15,0-1-49-15,1-3-5 0,-1 0-19 0,1-2-2 16,-2 0-78-16,0 0-27 15,0-2-58-15,-3 0-69 0,1 1-70 16,-4-2-173-16,-1 1-319 0,-4 0-684 0</inkml:trace>
  <inkml:trace contextRef="#ctx0" brushRef="#br0" timeOffset="32495.224">23868 6402 2726 0,'0'0'501'16,"0"0"-151"-16,0 0-110 0,0 0 40 16,0 0-53-16,0 0-53 0,0 0 11 15,0 0-28-15,0 0-90 0,0 0-67 16,0 0 0-16,0 0-2 0,0 44-10 16,0-27-13-16,-1 1-8 0,0 2-1 15,1-2 19-15,0 1-10 0,0 0 3 16,4-2-2-16,1 0 12 0,2-3 12 15,3-2 18-15,0-4 10 0,3-1 18 16,0-1 12-16,2-5-3 0,0 1-3 16,0-2-12-16,1-4 0 0,0-2-22 0,-2-1-18 15,0-2-43-15,0 0-33 16,-3-1-22-16,2 0-44 0,-3 0-43 16,-1 1-63-16,-2-1-112 0,-1 0-197 0,-3 0-482 15,0 1-491-15</inkml:trace>
  <inkml:trace contextRef="#ctx0" brushRef="#br0" timeOffset="32681.74">23960 6491 2345 0,'0'0'481'0,"0"0"-163"0,0 0 4 16,5 51 95-16,3-28-78 0,2 4-38 15,2 2 3-15,3 3-68 0,-2 1-59 16,3 2-52-16,-3 0-61 0,0-2-64 15,-1 0 0-15,-3-2-146 0,-1-4-126 16,-4-4-260-16,-1-8-1229 0,-3-8-924 0</inkml:trace>
  <inkml:trace contextRef="#ctx0" brushRef="#br0" timeOffset="37464.159">24820 7211 779 0,'0'0'460'0,"0"0"206"0,0 0-176 0,0 0-10 16,0 0-111-16,0 0-70 0,0 0-24 0,0 0-11 15,0 0-36-15,0 0-45 16,0 0-20-16,4-2-18 0,-4 0-32 16,0 1-27-16,0 0-37 0,-2 1-28 0,0-1-21 15,0 0-33-15,-5-2-25 0,0 2-10 16,-1-3 1-16,-1 4 5 15,-5-2 19-15,-1 2 10 0,-1 0 8 0,-5 3 10 16,-2 1 14-16,-4 1 1 0,-2 1 1 16,-8 2 11-16,-10-2 3 0,-7 4-12 15,-6-3 0-15,2 0 0 0,4-2-1 16,5-2 1-16,2 0 0 0,-1-2-3 16,0 2 0-16,0-2-13 0,2 2-11 15,-2-1-4-15,4 0 10 0,-1 0 2 16,5 2 4-16,5-1 12 0,6-1-2 15,8 1 0-15,3-1 2 0,-5 0 9 16,1 0 9-16,1-1 4 0,2 1-3 16,2-1-4-16,4-1 0 0,1 1 1 15,0-1 2-15,3 0-2 0,-1 0 2 16,-2 2-16-16,1-1 1 0,0 2 12 16,0-1 10-16,1 0 3 0,0 0-1 0,2 1-24 15,1-2-1-15,0 1-2 16,-2-1-3-16,2 1 1 0,-1-1 0 0,-1 1 0 15,-1-1-22-15,0-1 5 0,0 2 17 16,-1-2 2-16,2 1 0 0,1-1 12 16,1 0 13-16,1 0 6 0,3 0 12 15,2 0 12-15,0 0 3 0,1-1 3 16,0-2-9-16,-1 0-4 0,0-4-17 16,-1-1 2-16,0-3-8 0,0-1-4 15,-1-3-3-15,1-1-3 0,-1-2 4 16,-1-2-18-16,0-2-1 0,-1 1 2 15,1-3-2-15,0-2-1 0,-1-2 0 16,2-2-14-16,-1-1-10 0,0-1 25 16,1-1-12-16,2 1 0 0,0 0 0 15,1 2 0-15,0 1 11 0,3 1-21 16,3 0-8-16,1 3 14 0,1 1-2 16,1 1 3-16,3 0 0 0,-1 3-10 15,1 1 4-15,-3 3 6 0,0 1 14 16,-3 5-1-16,-1 2-10 0,-1 3 10 0,-2 1-16 15,-1 3-3-15,-1 1-19 16,1 0 3-16,0 0-18 0,1 3-15 0,1 2 30 16,4 2 19-16,0 1 21 0,4 2 22 15,2 0-8-15,1 0-13 16,2-1 0-16,3-2 11 0,3-1 7 0,9-1 5 16,10-3-5-16,15-1-1 0,6-1 1 15,3-2-1-15,1-3-18 0,-2 0 2 16,4-2 10-16,1 2-10 0,-1-1 1 15,0-1 0-15,-4 1 0 0,0 2-3 16,-4-2 1-16,-2 2 0 0,-2 1 0 16,-5 0 0-16,-2 0-2 0,-7 1 0 15,-7 2 1-15,-9 0-1 0,-5 0-11 16,-5 2 10-16,3-1-10 0,2 1 12 16,0 1 1-16,0 0-1 0,-1-2 2 15,-3 1 16-15,-2-1-15 0,0 1 13 16,0-2-15-16,-2 1 1 0,-4-1-1 0,1 0-1 15,-4 3-2-15,0-2-1 16,-5-1-16-16,-1 0 1 0,0 0 0 16,0 2 5-16,0-2 10 0,-1 1 2 0,1 2-2 15,0 0-15-15,0 1 3 16,0 5 12-16,0 1 3 0,0 3 0 16,0 2 2-16,3 3 13 0,2 3-13 0,1 2 0 15,0 1-1-15,3 2-1 16,-3 0-2-16,4 1-10 0,-3 0-1 0,1 1 10 15,-2-1 3-15,-1 0 2 0,0 0 14 16,-2 1-13-16,-1-1 0 0,2-4 18 16,-4 2 4-16,0-3-22 0,2-2 0 15,-2-4 21-15,0 0-11 0,0-3-11 16,-2 0 13-16,0-3-12 0,-1-1 15 16,0-2 1-16,0-2 2 0,-4-1 7 15,1-1 8-15,-5 1 4 0,-7-3-7 16,-2 1-11-16,-16-1-20 0,-12 1-2 0,-17-2-28 15,-11 2-11-15,-2-1-19 16,-1 2-16-16,7 3-8 0,-3 1-26 16,2 0-42-16,4 0-26 0,5-1-66 0,8-6-204 15,19 0-640-15,8-7-1340 0</inkml:trace>
  <inkml:trace contextRef="#ctx0" brushRef="#br0" timeOffset="41080.894">23392 3885 2718 0,'0'0'462'0,"0"0"-143"0,0 0-38 0,0 0-86 16,0 0-72-16,0 0-36 0,0 0-27 15,0 0-39-15,0 0-17 0,0 0 42 0,0 0 4 16,28 36-16-16,-12-23 12 16,-1-1-27-16,2-2 3 0,-1-1 2 15,-1-3-2-15,-1-1-10 0,-1-4 16 0,-1-1 40 16,2-7 52-16,-1-7 6 0,9-14-1 15,9-18 0-15,14-24-6 0,13-12-64 16,6-6-55-16,6 3-22 0,-2 6-51 16,3-4-61-16,4-1-84 0,-1 0-92 15,-1 5-295-15,-18 20-957 0,-6 7-807 0</inkml:trace>
  <inkml:trace contextRef="#ctx0" brushRef="#br0" timeOffset="42246.147">23502 5209 1672 0,'-2'2'994'0,"1"-1"-749"0,1 1-69 0,0-1 35 16,-1 2-1-16,1-1-58 0,0 2-26 0,0 0-3 16,0 4-1-16,1 1-18 0,3 1-29 15,0 4-15-15,1 0-17 0,2 3 0 16,0 1-8-16,1 1-23 0,-1-3 3 15,2 1 10-15,-2-3-25 0,1-3 34 16,-1-1 10-16,4-4 20 0,1-5 78 16,4-1 21-16,4-11-1 0,10-13 3 15,17-22-47-15,19-32-68 0,14-19-48 16,7-12-4-16,7-5-34 0,-5 5-92 16,4 0-86-16,-1 4-102 0,-3 2-292 15,-23 28-923-15,-7 3-985 0</inkml:trace>
  <inkml:trace contextRef="#ctx0" brushRef="#br0" timeOffset="50362.629">24661 4676 36 0,'0'0'707'0,"0"0"278"0,0 0-605 0,0 0-43 0,0 0-50 0,0 0-5 16,0 0-58-16,0 0-32 0,0 0-31 15,-36-32-40-15,32 28-24 0,1 2-8 16,2 0-17-16,0 0-7 0,0 2-7 16,1 0-24-16,0 0-34 0,0 0 0 15,1 0-37-15,2 0-18 0,5 0 2 16,-1 0 19-16,6 0 12 0,5 0 19 16,5 0 1-16,5 4 0 0,4-1-13 15,10 2 13-15,9 0-23 0,3-1 2 16,0 1 5-16,-2-1 17 0,-5 0 1 15,5-2 3-15,-1 2 0 0,1-3 13 0,-1 0-13 16,-2-1 19-16,-5 0-20 16,-8 0 0-16,-8 0 11 0,-7-1-10 15,-2 1 34-15,-1-2 23 0,3 0 10 0,-2 0 5 16,-1-2-4-16,-5 2 4 0,-5-1 9 16,-2-1 12-16,-2 1 6 0,-3-1-3 15,-1-1-13-15,0-5-52 0,0 3-34 16,-1-4 0-16,-1 1 0 0,-2-3-3 15,1 3-16-15,1 0 16 0,-2 0-12 16,3 0 13-16,1-1-17 0,0-1 4 16,0 0-7-16,0 0 19 0,0-1 0 15,3-2-12-15,1 1 6 0,-1-3 9 16,1 1 15-16,-2-2 6 0,1-3-17 16,0 0 23-16,0-4-24 0,1-1 31 15,-1-5-9-15,2 1-1 0,1-2-21 16,-4 0 19-16,1-10-10 0,0-1-9 15,0-11 19-15,-3-1-1 0,0 1 4 0,0 2 2 16,0 3-9-16,-2-2 0 16,2-3-18-16,-2 0-2 0,1 2-1 15,-1 1-10-15,0-3 12 0,0 2 0 0,0-2-2 16,-2 0-15-16,-2-1 8 0,0 3 8 16,0-2 1-16,1 0-2 0,-3 0-14 15,2 0 15-15,-3 2 2 0,3-1-3 16,-2 0-9-16,2 0 10 0,-2-1-13 15,3 1-4-15,-4 3-5 0,0 1-1 16,0 3-6-16,-1 3 19 0,0 3 12 16,-2 5 2-16,3 8 10 0,2 7-12 15,-2 2 13-15,0-2 5 0,-1-4-18 16,-4 0 1-16,2 1-1 0,-1 2-2 16,2 1 2-16,0 2 1 0,-2 1 2 15,3 2 0-15,2 0 16 0,-1 2-4 16,2 1-13-16,-1 2 26 0,1 0-1 15,-1 0 7-15,2 2 9 0,-2 0-19 16,3 1-8-16,-3-2 11 0,0 3 4 16,0 0 14-16,1-1-20 0,-3 0-1 15,2 0-15-15,-3 1-9 0,0-1-3 16,0 1 0-16,-2 0-24 0,-3-2-7 0,-1 3 7 16,-2-1-22-16,-6 0 18 0,-1 2-2 15,-7 1 14-15,-9 0-8 16,-12 2 11-16,-4 1 1 0,-2 3 4 0,0-2 11 15,5 2 0-15,-5 0 2 0,-4-1-2 16,-2 0 2-16,-1 1 1 0,-3 0 19 16,-2 0-1-16,-3-1 10 0,-3 1-16 15,-3 1-12-15,-1 0 15 0,-2 1-3 16,-3-2-11-16,-1 4-2 0,0-3-1 16,-3-1 0-16,0 1-1 0,0-1 0 15,-2 2-13-15,-1-1 13 0,-1 0 0 16,-1-1 0-16,-1 0 0 0,-1 1 0 15,-3-1 2-15,-1 0 1 0,0 1 10 16,-3-2-12-16,0 1 2 0,-1-2 12 16,0 0-14-16,0-1 1 0,-2 1 10 15,0-1-12-15,-2 0-1 0,0 0 0 16,1 0-1-16,-3 0 4 0,3 1 7 16,-2 1-9-16,0-2-4 0,-2 0-8 0,2 1-19 15,2-1 30-15,-3 0 1 16,1 0 0-16,1 0 1 0,-1-2 0 15,1 0 1-15,1-2 1 0,-2-2 9 0,-1 2 0 16,-1 0 3-16,0-1-15 0,-1 1 19 16,0 0-19-16,-3-1 12 15,2 1-12-15,-1 0-1 0,-2 0-1 0,2 1-13 16,1-2 14-16,-3-1 1 0,2 0-1 16,-2 2-12-16,0 2-5 0,2-2-16 15,-5 0 10-15,3 3 6 0,-2 1-10 16,2 0 10-16,1 0 15 0,-1 0-19 15,3 0 10-15,-1-2 12 0,0 1 0 16,0 0 0-16,-1 0 1 0,1 0 16 16,-2 0-16-16,0 0-1 0,0 1 3 15,-2 0 13-15,3 0-14 0,-1 0 10 16,0 0 0-16,0 2-12 0,-1-1 0 16,1 1 0-16,2 2-2 0,-3-2-10 0,3 0 12 15,0 0 7-15,-1 0-7 0,3-2 0 16,-2 0 0-16,0 0 2 15,3 1 20-15,-3-1-19 0,2 0 12 0,-1 0 12 16,2-1-2-16,-1-1-4 0,0 2-2 16,2 0 5-16,-3 0-23 0,0 0 2 15,-1 0 14-15,2 0-16 0,-2 0-1 16,2 2 2-16,1-2 2 0,-2 2-4 16,2-2 12-16,1 4-10 15,-2-2-2-15,2 1 1 0,1-2 0 0,0 2-1 16,2-2 12-16,2 2-9 0,-2-3 12 15,3 0 7-15,0 0-10 0,-1 0-12 16,2 0 3-16,0-3-3 0,3 0 0 16,0 0 0-16,0-1 0 0,2 0 0 15,0 0 0-15,2-1-12 0,2 1 11 16,-2 3-2-16,3-2-1 0,1 0 1 16,-1 3-12-16,4-2 14 0,-1 0-11 15,1 2 0-15,0-3-6 0,2 1-10 16,1 0 1-16,3-1-1 0,1-1 16 0,-1-2 11 15,5 3-1-15,-4-1-4 16,5 0 6-16,2-1 2 0,4 0 1 0,-1-2 12 16,1 2 3-16,1-1 16 15,0 1 24-15,5 1-57 0,0 0-1 0,1-1-2 16,1 1 2-16,5-2 9 16,1-1-7-16,5 2-4 0,0-4 2 0,6 1 0 15,-1 1 15-15,5 0 1 16,3 1-16-16,5 0 0 0,9-1 12 0,8 2 9 15,-1 1 10-15,-2-1-19 0,-1 1 12 16,-1-3-9-16,4 3-12 0,0-2 9 16,5 3 7-16,0-1-4 0,3 3 0 15,3-1-12-15,-1 2 0 0,6 0 15 16,0 0-15-16,0 0-3 0,2 0-1 16,0 3-29-16,1 1-22 0,-1 3 4 15,0 3 11-15,-2 5 22 0,0 4 15 16,0 4 1-16,2 1 2 0,-3 3 9 0,-1 1-11 15,0 3 1-15,-3 6 10 16,0 10-11-16,-2 9-1 0,-3 1 2 16,3-3 0-16,-1-5 0 0,4-8 0 0,1-7-2 15,5-7 3-15,0-7-1 16,0-2 1-16,-1 3-2 0,2 2 2 16,0 1-2-16,-1-3 0 0,1-2-1 0,1-5 0 15,0 0 0-15,-1-3 0 16,1-1 0-16,-3-4 2 0,3-1 10 0,0-2 0 15,-2-1 3-15,2 1 4 0,0-3 11 16,-2 0 6-16,2 0 13 0,-3 0-7 16,-1-5-42-16,-2 0-15 0,-2-4-45 15,-3-4 5-15,-1-3 12 0,-2-7-2 16,1 0-22-16,0-8 6 0,-1 1-6 16,-1-4 15-16,1 1 6 0,-1 0 18 15,-1 3 10-15,1 2 18 0,-1 5 22 16,3 2 12-16,0 4-13 0,4 4 10 15,2 2-7-15,0 4 10 0,3 1 3 16,2 5 8-16,0 0-2 0,2 1-43 16,0 0-12-16,0 1-55 0,0 1-6 15,3 4-25-15,3 5 18 0,1 7 80 16,7 13 19-16,3 13 11 0,1 14-5 16,3 4-23-16,-5 0 0 0,1-6 13 0,-5-16-3 15,-3-8-10-15,-1-10 0 16,1-3-1-16,-1-1 21 0,2 2-1 0,3 1 16 15,1-4-1-15,-2-3 4 0,2-4-10 16,-2-2-5-16,2-3-23 0,-1-3 25 16,1-2-2-16,2-5 5 0,-1-5 4 15,3-9-7-15,5-13-27 0,4-13-55 16,4-22-131-16,3-8-135 0,-3-1-369 16,-10 19-1025-16,-7 8-689 0</inkml:trace>
  <inkml:trace contextRef="#ctx0" brushRef="#br0" timeOffset="68712.684">22156 11607 1072 0,'0'0'1134'0,"0"0"-794"0,0 0-8 0,0 0 26 0,0 0-58 15,0 0-101-15,0 0-39 0,0 0-28 16,0 0-34-16,0 0-48 0,0 0 28 16,0 0 40-16,0 0 27 0,66 12-21 15,-23-9-53-15,11-2-44 0,2 1-26 16,-3-2-1-16,-2 0-52 0,-7 0-19 15,3 0-21-15,-1 0-23 0,1 0 0 16,-3-2 22-16,-5 1-4 0,-9 0-42 16,-10-1-37-16,-2 1-42 0,1-1-96 15,-2 1-138-15,-2 0-149 0,-6 0-465 16</inkml:trace>
  <inkml:trace contextRef="#ctx0" brushRef="#br0" timeOffset="68880.186">22069 11791 2534 0,'0'0'611'16,"0"0"-289"-16,0 0-110 0,0 0-42 15,27 50 79-15,14-32-28 0,22-2-50 16,15-5-72-16,13-10-25 0,12-10-25 16,6-11-28-16,13-12-21 0,8-12-179 15,-29 8-339-15,-3-9-1078 0</inkml:trace>
  <inkml:trace contextRef="#ctx0" brushRef="#br0" timeOffset="73628.73">25049 13477 2308 0,'0'0'352'0,"0"0"-217"0,0 0 80 0,0 0-39 0,0 0-10 0,0 0 25 16,41 8 36-16,-20-7-53 16,2 0-58-16,12 0-22 0,10-1-16 15,11 0-9-15,10 0-14 0,1-2-11 16,6-1 5-16,5-3-8 0,6 1 2 0,12-4-6 16,6 0 12-16,7-2-2 15,9-4 8-15,6-1 3 0,8 2 13 0,3-2 30 16,6 2 37-16,4 3-13 0,2 2-31 15,-2 2-3-15,-3 2-6 0,-4 2 3 16,-9 3 6-16,-5 0-12 0,-12 3-25 16,-13 1-24-16,-13 0-21 0,-16 2-12 15,-18-2 0-15,-17-3-21 0,-12 1-9 16,-13-2-76-16,-1 0-33 0,-5 0-31 16,-2 0 24-16,-6-7-46 0,-7-6-158 15,-1 0-622-15,-13-28-1494 0</inkml:trace>
  <inkml:trace contextRef="#ctx0" brushRef="#br0" timeOffset="77094.16">23484 10126 2511 0,'-6'-6'393'0,"6"1"-101"0,0-1-56 0,3-2 65 16,5-2-141-16,2 0-66 0,6-3-8 15,2-1-36-15,6 1-19 0,10-1-21 16,10-2-10-16,13 1-19 0,5 1 3 16,1 3 14-16,-1 2-1 0,-1 6 0 15,2 1 3-15,4 2-3 0,2 0 3 16,1 4-13-16,-1 6 1 0,1-2-19 16,0 7 17-16,-3-1-11 0,1 4-3 15,-4 1 25-15,-5 1-32 0,-4 6 16 16,-6 1-18-16,-7 2-7 0,-7-1 12 15,-3 5 4-15,-5 5 28 0,-4 2 0 16,-2 7 0-16,-8-5 15 0,-4-3-13 0,-5 1-2 16,-4-1 0-16,-2-2-4 15,-4-5 4-15,-4-4 0 0,0-8 1 16,1 0-1-16,-8 4 4 0,-5 3 14 0,-3 2 8 16,-10 1-4-16,-10 2-3 0,-10 0 6 15,-3-3 9-15,0-4 7 16,2-7 13-16,5-4-1 0,-2-3-9 0,-1-3 6 15,-3-2-6-15,-2-2-26 0,-2-4 4 16,-3 0-20-16,-5 0 1 0,-2-2 8 16,-4-2-9-16,-1-2-1 0,-2 0-1 15,-2-1 21-15,2-2 4 0,0 1-6 16,3-1 30-16,3-4-11 0,1 3 5 16,5-7 13-16,1 3-16 0,5-4 37 15,2-3-19-15,2-2-6 0,4-3-9 16,-1-4-43-16,3-1 4 0,5-4-4 15,7 6 3-15,3-7 21 0,5-1-2 16,7 6 5-16,5-1 4 0,10 9-16 16,4 0 55-16,3-9 22 0,2-10-52 15,12-12-40-15,10-1-22 0,10 6-20 16,5 6 2-16,5 6-3 0,6 4 3 16,7 2-9-16,6 3 19 0,4 4-1 15,8 4 16-15,3 1 12 0,6 4 1 16,4 2 2-16,3 3 0 0,0 4-2 15,-2 5-35-15,-5 3 15 0,-6 11-8 0,-9 7-23 16,-10 9-14-16,-13 7-42 0,-8 7 14 16,-14 4 8-16,-9 2 0 0,-10 0-4 15,-7-3-22-15,-8-9-220 0,1-12-663 16,-6-2-1171-16</inkml:trace>
  <inkml:trace contextRef="#ctx0" brushRef="#br0" timeOffset="84044.612">26927 10801 1106 0,'0'0'810'0,"0"0"-531"0,0 0 380 0,0 0-246 15,0 0-82-15,-37 20-79 16,37-19-31-16,0 1-71 0,0 0-41 0,6 0 2 16,4 0 10-16,2 3-13 0,7-3-1 15,8 0 4-15,12-2-22 0,10-4-47 16,4-3-8-16,-1-3-34 0,-11 3-26 16,-12 0-42-16,-8 3-48 0,-2 0-38 15,4-1-22-15,-1 1-9 0,1 1-12 16,-6 3-42-16,-5 0-127 0,-4 0-144 15,-6 3-135-15,-4 3-104 0,-8-2-30 16,0 0-42-16</inkml:trace>
  <inkml:trace contextRef="#ctx0" brushRef="#br0" timeOffset="84213.652">26950 10910 1611 0,'0'0'594'0,"-40"14"-138"16,20-5 6-16,2 1-82 15,0 1-86-15,9 0-74 0,0-1-44 0,5 0-36 16,4-1-38-16,4 0-6 0,5-1 18 15,4 0 12-15,6 0-18 0,12-3-17 16,11-5-17-16,18-10-25 0,8-7-46 16,1-4-3-16,-1-5-77 0,-6 0-91 15,-2-1-121-15,-2 1-183 16,-6 2-654-16,-11 5-635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22:00.5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12272 5765 747 0,'0'0'81'0,"0"0"414"0,0 0-104 0,-45-1-21 0,32 4 6 0,0 3-54 16,0 1-71-16,-1 2-66 0,1 3-13 0,-1-1-10 15,4 0-7-15,1 0-25 16,3-2-23-16,1-4-39 0,4 0-61 16,2-1-7-16,7-1 0 0,4 2 32 0,8-3 22 15,11 0-7-15,17-4 3 16,17-6-19-16,10-6 3 0,3-3-18 16,1 3-16-16,-2 1 0 0,3 1 2 0,1 3 11 15,-3 3-13-15,-1 2-3 16,-6 1 2-16,-3 3-14 0,-5 0-10 0,-4 2-22 15,-7 2-34-15,-6 2 2 0,-9-2-15 16,-11 2-41-16,-9-2-42 0,-5-1-90 16,-2 0-26-16,-3-1-90 0,-3 1-14 15,-4 0-31-15,-8-1 44 0,-6-1-169 16,2 0-135-16</inkml:trace>
  <inkml:trace contextRef="#ctx0" brushRef="#br0" timeOffset="299.011">11991 6080 1937 0,'0'0'722'0,"0"0"-475"0,0 0 16 15,0 0 24-15,0 0-138 0,0 0 3 16,38-10 8-16,7 0 14 0,24-4-18 16,16-1-17-16,9-4-24 0,1 2-47 15,-6 0-31-15,1 0-12 0,0-1-23 16,-2 0 1-16,-3 1-3 0,-3-2-1 16,-3 2-15-16,-3-1-61 0,-3 0-56 15,-7-2-35-15,-2-1-64 0,-6-4-171 16,-17 5-590-16,-6-8-1096 0</inkml:trace>
  <inkml:trace contextRef="#ctx0" brushRef="#br0" timeOffset="11416.039">13097 8625 1634 0,'-2'3'733'0,"2"-3"-394"0,0 0-53 0,2-3-78 0,0 1-64 16,4-1-58-16,0-4-23 0,3 0-3 0,2-2-6 16,3-1 3-16,2-3 0 15,2 0-3-15,3-2 9 0,0-2 15 16,4 1 29-16,10-7 7 0,10-2-27 0,13-4-31 16,6 2-13-16,-1 4-18 0,-1 8-25 15,-6 8-9-15,0 6-19 16,2 5-9-16,-1 7 6 0,0 8-4 0,-3 7-2 15,-7 7 6-15,-6 4 29 0,-7 8-1 16,-7 2-25-16,-6 1-9 0,-3 0-17 16,-9-1 13-16,-6-4 6 0,-4-1 20 15,-11-1 14-15,-9-2 0 0,-7-3 1 16,-10 2 28-16,-9-1 9 0,-7 0 4 16,-10 0-5-16,-11 1-11 0,-6 0-3 15,-8-5-20-15,-4-3 0 0,-1-10 13 16,2-7 20-16,5-9-1 0,4-6 10 0,6-14-4 15,3-12-6-15,5-11-3 16,4-11-31-16,6-9 0 0,7-6-31 0,9-7 0 16,12 3-12-16,13-3-51 0,15 4 3 15,11 4 75-15,17 4-31 16,13 1-28-16,11 7 8 0,11 5 4 0,6 5 26 16,6 11 34-16,6 5-1 0,1 10-56 15,0 8-126-15,-3 8-197 0,-6 8-280 16,-22 1-777-16</inkml:trace>
  <inkml:trace contextRef="#ctx0" brushRef="#br0" timeOffset="27948.747">19834 5793 1339 0,'0'0'526'0,"0"0"-185"0,0 0 18 0,0 0-75 0,0 0-63 16,0 0-58-16,0 0-48 0,0 0-13 15,0 0-20-15,0 0-9 0,0 0 44 16,0 0 41-16,0 0 25 0,69 13-2 16,-11-10-45-16,13-3-52 0,8 0-22 15,1-6-22-15,2-1-3 0,3 0-6 0,1 0-19 16,-2 0-9-16,-5 2-1 16,-3 2 10-16,-8-1-12 0,-3 2-2 0,-9 1-23 15,-13-2-34-15,-12 2-30 0,-9 1-29 16,-9-2-19-16,0 1-48 0,-4-1-101 15,-5 1-196-15,-4-1-282 0,-12-5-924 16</inkml:trace>
  <inkml:trace contextRef="#ctx0" brushRef="#br0" timeOffset="31065.989">13806 10710 1603 0,'-9'5'530'0,"6"-4"-343"0,2 1-73 0,1-2 54 15,0 1-27-15,0 2 4 0,3-2-81 0,3 3 68 16,4-2 41-16,7 1 14 0,11-2-9 15,15-1-36-15,20-4-38 0,13-3-41 16,9-1-25-16,1-2-23 0,2 0-2 16,2-2-12-16,1 1 12 0,-3 2-13 15,-4 1-3-15,-5 1-9 0,-5 0 10 16,-4 0 0-16,-5 3-2 0,-6 0-14 16,-7 0-14-16,-13 0-5 0,-9 3-1 15,-11-1-35-15,-5 1-12 0,-2 1-41 16,0 0-65-16,-3 0-102 0,-6 1-131 15,-3 2-181-15,-5 1-371 0</inkml:trace>
  <inkml:trace contextRef="#ctx0" brushRef="#br0" timeOffset="31363.988">14224 11340 3097 0,'0'0'398'0,"0"0"-277"15,0 0 103-15,41-4-73 0,-9 0 15 16,14-3-13-16,17-4-41 0,10-2-35 15,2-1-40-15,-3 0-34 0,-4 0-3 16,-3 1-10-16,0 0-55 0,-3 1-59 16,-3 0-25-16,-5 1-46 0,-2 2-98 15,-6-4-270-15,-11 2-615 0,-7-2-784 0</inkml:trace>
  <inkml:trace contextRef="#ctx0" brushRef="#br0" timeOffset="33548.809">18339 8029 1679 0,'2'-3'325'0,"-2"2"-192"0,0-2 187 0,0 3-16 0,0 0-44 15,-2-2-55-15,-1 2-75 0,1 0-28 16,-4 0-35-16,1 0-10 0,-3 2-16 16,0 1-9-16,-2-1 6 0,-1 2-4 15,1 0 1-15,-1-1-13 0,-1 1-6 16,-2 0-4-16,1 0-10 0,-1 0 1 15,3-1 0-15,-5 3 9 0,3-1-11 16,-2 1-1-16,1-1 2 0,1 1 1 16,-1-1 9-16,-1 2-11 0,1 0-1 15,2 1-2-15,-2 0-17 0,5 1 7 16,2-1 12-16,1 0 3 0,2 0-3 16,2 0 1-16,2 3 12 0,0 0-13 15,2 2 1-15,4 1 17 0,-1 5-5 16,5-1 3-16,-2 6-1 0,3-2-15 0,1 2-2 15,0 1 2-15,1 6-2 0,-4 5 1 16,2 11 0-16,-4 10 1 0,-3 4 0 16,-2 1 20-16,1-5-19 0,-1-8-1 15,0-1 0-15,3 1 0 0,-3-11-25 16,3-6-10-16,-3-9-15 0,2-5-16 16,2 3-13-16,1-1 0 0,2 2-23 15,0-6-60-15,0-4-84 0,3-8-172 16,0-4-203-16,-1 0-499 0</inkml:trace>
  <inkml:trace contextRef="#ctx0" brushRef="#br0" timeOffset="33965.878">18559 8342 2489 0,'0'0'316'0,"0"0"-188"0,0 0 202 0,0 0-72 0,-22-41-78 16,15 35-13-16,-5 1-85 0,-2 0-48 15,-2 1-33-15,0 2-1 0,-4 2-11 16,-2 3-11-16,4 2 0 0,-2 3-6 16,3 2 3-16,3 2-1 0,3 0-5 15,2 1-4-15,2 3-3 0,7 0 7 16,0 5 15-16,8 2 16 0,4 1 2 15,3 2 14-15,4-2 3 0,6 0 16 16,1-2-17-16,1-2 4 0,-1-2-19 16,1-1 19-16,-3-1-19 0,-4-3-3 15,-6 0-14-15,-3 1 11 0,-6-2-35 16,-5 1-6-16,-1 1 6 0,-12 1 36 16,-2-3 2-16,-6 1 0 0,-5 1-9 15,-4-4-23-15,-3-1-15 0,0-2 34 16,-2-4-9-16,4-3 6 0,2-3-25 15,4-5-1-15,6-5-56 0,0-3-46 16,6-5-92-16,0-3-141 0,6-3-150 0,5-10-295 16,0 8-453-16</inkml:trace>
  <inkml:trace contextRef="#ctx0" brushRef="#br0" timeOffset="34216.58">18370 8046 460 0,'0'0'2293'0,"0"0"-1940"16,0 0-94-16,0 0 90 0,0 0-141 16,0 0-111-16,0 0-24 0,0 0 20 15,0 0-5-15,-18 57-20 0,18-18-6 16,5 15-16-16,5 5-5 0,2 3-13 16,-1-5-16-16,3-2-12 0,-1-1 0 15,-3 3-47-15,-2-2-62 0,-2-3-28 16,-1-6-9-16,1-8 48 0,-2-9 47 15,-1-7-2-15,2-4-45 0,-1 4-18 16,2-2-58-16,-1 2-113 0,1-5-140 16,-1-5-193-16,-3-5-594 0</inkml:trace>
  <inkml:trace contextRef="#ctx0" brushRef="#br0" timeOffset="34849.616">18715 8447 2183 0,'0'0'382'0,"0"0"-176"0,0 0 231 0,0 0-113 0,0 0-68 15,0 0-29-15,0 0-61 0,0 0-38 16,0 0-57-16,42-33-51 0,-32 31-20 16,-2 2-28-16,0 0-15 0,-1 0-16 15,0 7-16-15,0 3-16 0,-1 3 9 0,-2 6 10 16,-3 4 22-16,-1 5-17 16,-1 1 4-16,-5 1 4 0,-1 0-27 15,2-2 33-15,1-3 53 0,2-5 38 0,2-4-35 16,2-5 22-16,4-2 35 0,2-4 19 15,1-1-13-15,4-4 0 0,3-2-19 16,1-5-47-16,5-3-60 0,-1-4-129 16,1-3-147-16,-1-2-227 0,-6 4-491 15,6-10-489-15</inkml:trace>
  <inkml:trace contextRef="#ctx0" brushRef="#br0" timeOffset="35166.487">19049 8346 2608 0,'0'0'431'16,"0"0"-210"-16,0 0 173 0,0 0-133 16,0 0-53-16,0 0-2 0,0 0-2 15,0 0 9-15,0 0-78 0,0 0-53 16,0 0-39-16,0 0-33 0,6-17-10 16,4 13-27-16,2 1-16 0,2 3-12 15,0 0-28-15,2 4-49 0,-2 3-22 16,0 4-14-16,-4 3 4 0,-1 2-19 0,0 3-59 15,-5 7-39-15,-4 0-67 0,0 1 27 16,-6-2 184-16,-1 0 137 16,3-5 93-16,-1-2 62 0,1-4 12 0,4-3 18 15,0-3-32-15,0-4-36 0,2 0-12 16,6-4 11-16,0 0 14 0,5-6-30 16,0-4-100-16,7-4-69 0,1-3-151 15,2-6-69-15,2-2-116 0,-7 5-776 16,11-19-654-16</inkml:trace>
  <inkml:trace contextRef="#ctx0" brushRef="#br0" timeOffset="35566.405">19213 7950 2951 0,'0'0'343'0,"0"0"-219"0,0 0 130 16,0 0 26-16,0 0-32 0,0 0 4 15,0 0-98-15,0 0 15 0,0 0-21 0,0 0-48 16,0 0-48-16,0 0-30 0,42-25-8 16,-18 18-14-16,-1 0-3 0,-2 0-9 15,-1 2-10-15,-1 1 7 0,-4 2-3 16,-1 2-19-16,0 0 0 0,-3 3-5 16,-1 4-10-16,-1 3-10 0,-3 4 16 15,0 4 22-15,-2 5 24 0,-2 4 16 16,0 7 2-16,1 10 1 0,1 7-16 15,0 2 21-15,5-2-8 0,0-5-15 16,1-3 20-16,0-2-2 0,1-2-16 16,0 3 12-16,1-1-12 0,-2-7 31 15,-3-6 2-15,0-6-8 0,-2-1-13 16,1 4-3-16,0 1 4 0,-3 5-13 16,-2-5 0-16,-1 2-2 0,-6-3-1 15,-6 0-15-15,-3-3-7 0,-7 0-57 16,-11 3-22-16,-9-1-84 0,-16-6-127 15,-2-9-209-15,12-7-768 0,7-9-1185 0</inkml:trace>
  <inkml:trace contextRef="#ctx0" brushRef="#br0" timeOffset="38948.801">8059 11228 1656 0,'0'0'361'0,"0"0"-141"0,0 0-19 0,0 0 57 0,0 0-42 0,-35 2-43 15,29-2-29-15,4 0-29 0,2 0-26 16,0 0-32-16,0 0-16 0,1 0-41 15,6 0-31-15,-3 0 21 0,7 0 10 16,2 3 54-16,7-3 12 0,7 0-21 16,0 0-10-16,4 0-23 0,2 2-12 15,0 0-1-15,1 2-1 0,-3 2-23 16,-4 2 3-16,0 5 3 0,-1 0 0 0,-6 1-4 16,0 6 1-16,-4 0-9 0,-3 1 15 15,-4 3-3-15,-3 0-13 16,-3 4 10-16,-3 0 19 0,-5 3 3 0,-6 1 12 15,-4 2 14-15,-3-1-1 16,-3 2 0-16,2-1-6 0,-4 1 26 0,1 0 18 16,3 1 3-16,-2-1 1 0,1-2-1 15,3 0-13-15,-3-1-9 0,5 0 12 16,0-2-11-16,1 1-4 0,1-1-7 16,1 0-6-16,2 1-9 0,0 0-3 15,3-1-15-15,0-2 0 0,3-4-2 16,1 0 0-16,3-2-15 0,0-3 15 15,5-1-9-15,0-2 8 0,3-2 4 16,-1-1 8-16,4-2-7 0,0 1 28 16,0-2-15-16,1 1 0 0,0-1-14 15,2-3 10-15,-1 2-11 0,3-1-1 16,-3 0 0-16,2-1 0 0,-1 0 0 0,1-1 1 16,-1 0-1-16,-1 1-2 15,1-1-10-15,1 2-4 0,-1-1-9 16,-1-1 6-16,3 0-2 0,-1 2-11 0,1-1-14 15,-3 0-6-15,3 1 12 0,-1 0-7 16,-2-1 6-16,1 0 22 0,-3-1 7 16,0 0 8-16,-2 0-8 0,-3 1 11 15,-1-2-11-15,-1-1 12 16,-2 0 25-16,1 2 7 0,-3 1-1 0,0-2 16 16,0 2-3-16,-5 3 4 0,1-1 2 15,-3 1-16-15,-3 0-2 0,0 0-8 16,-3 2-5-16,0 1 3 0,-1 1 6 15,1-1-3-15,-1 1-11 0,2-1-14 16,0 1-2-16,3-1-10 0,0 1-10 16,3-2 0-16,-1 4 7 0,3 0-1 15,1 1 1-15,1 1 13 0,0 3 2 16,0 3 21-16,2 2-18 0,0-1 10 16,0 5-1-16,-2 5-10 0,0 8 17 15,1 8-16-15,-1 3 13 0,0-1-14 0,0-2-1 16,0-3 0-16,0 5 2 15,-3 1 16-15,4 2-17 0,-1 2 41 16,2 0-15-16,0 3-6 0,3 0-4 16,4-2-16-16,-3 2 11 0,3 1-13 15,-1 5-18-15,0-2 18 0,4 4 16 0,-6-1 2 16,3 2-18-16,-1-1 16 16,-1 3-4-16,2 0 22 0,-2 5-10 0,1 1-23 15,-2 2 41-15,0 0-8 0,-3-1-3 16,3 0 0-16,-2 0 8 0,1 0 14 15,-1 2-16-15,0 3 24 0,-1 0-3 16,1-3-21-16,2 1-19 0,0-3-15 16,0-4-3-16,1 1-1 0,-1-2-22 15,-1 2 22-15,1 0-11 0,1-2-9 16,-1-2-6-16,0-1 5 0,-1-4 7 16,1-1-4-16,-2-3 13 0,0-2 6 15,-2 0 3-15,3-5 0 0,-3-2 13 16,0-5-4-16,0-4-10 0,-3-9 13 15,-1-8-13-15,-1-6 17 0,3-5-7 16,-4 4 19-16,0 4-1 0,-2-1-5 0,-1-2-4 16,-1-1 16-16,-2-4-1 15,-1 0 4-15,-5-3 3 0,-1 1-4 16,-2-2-5-16,-6-4-4 0,-2 3-30 0,-6-7 0 16,-9-4-2-16,-7-1-25 0,-3-6-4 15,4-8-8-15,4-4-28 16,6-3-19-16,1-3-24 0,8-2-49 0,-2-10-66 15,6-8-129-15,4-5-313 0,1 4-856 16,13 2-497-16</inkml:trace>
  <inkml:trace contextRef="#ctx0" brushRef="#br0" timeOffset="39924.071">10388 15102 1539 0,'8'0'533'0,"-6"0"-254"0,6-2-1 0,-1-1 2 0,7-2-11 15,0-1-43-15,2 2-70 0,0-3-61 16,2-2-38-16,0 4-38 0,1-2 0 16,-1 2-19-16,2-1-13 0,-2 2 0 15,-1 0-25-15,1 0-91 0,-2 1-94 16,0-1-125-16,-1 1-203 0,-3 0-522 15,0-3-289-15</inkml:trace>
  <inkml:trace contextRef="#ctx0" brushRef="#br0" timeOffset="40332.402">10769 14822 2395 0,'0'0'477'0,"0"0"-185"16,0 0-12-16,0 0-20 0,0 0-61 15,0 0-32-15,-14 38-2 0,11-25-22 16,1 2-59-16,1-1-67 0,1-1-17 16,0-2-13-16,3 1 12 0,0-2 1 15,3-1 0-15,1 0-1 0,0-2 1 16,0 0 13-16,3-2 18 0,2 0 19 15,1-4-7-15,3 2 12 0,2 1 16 16,2-3-12-16,5 1-10 0,-1-1-12 16,0 0-37-16,0 0-2 0,-3 2-10 0,-4 1-9 15,-3-2-7-15,-4 3-24 16,-3 4-7-16,-2-1 4 0,-5 5 21 16,0 1 20-16,-9 4 13 0,-2 1-23 0,-7 0-35 15,0 0-18-15,-6 2-16 0,1 0-38 16,-1-5-38-16,1-2-42 0,-1-1-82 15,2-5-99-15,3-3-45 0,2-5-122 16,4-1-257-16,2-7-420 0</inkml:trace>
  <inkml:trace contextRef="#ctx0" brushRef="#br0" timeOffset="40525.104">10805 14824 307 0,'0'0'2159'0,"0"0"-1727"0,0 0-48 16,0 0-19-16,0 0-84 0,0 0-89 16,0 0-5-16,0 0 8 0,0 0-34 0,37 0-75 15,-21-1-60-15,1-1-26 0,4-2-83 16,0 0-59-16,3-2-56 0,3-1-44 16,0-1-54-16,3-2-110 0,1-1-256 15,-7 3-575-15,11-6-272 0</inkml:trace>
  <inkml:trace contextRef="#ctx0" brushRef="#br0" timeOffset="40999.289">11229 14804 2044 0,'0'0'553'16,"0"0"-115"-16,0 0-26 0,0 0-61 15,0 0-80-15,0 0-53 0,0 0-38 0,0 0-32 16,0 0-25-16,0 0-37 0,0 0-40 16,0 0-12-16,3-9-19 0,5 4-15 15,4 1-24-15,2 1-16 0,3 0-37 16,2 3 13-16,4 0-38 0,-2 6 3 15,3 5-6-15,-1 1 25 0,-1 2-20 16,-2 3-15-16,-2 1-9 0,-4-1-14 16,-3 3-10-16,-4-3 9 0,-4 0 82 15,-3 1 35-15,-4-3 22 0,-5 3 9 16,-7-4 26-16,0 3 6 0,-5-6 7 16,-2-1 25-16,-3-3 18 0,4-5 16 15,-2-2 25-15,1 0 0 0,1-7 2 16,3-3 18-16,1-3 0 0,2-2-11 15,3-2-39-15,4-1-50 0,4-2-34 16,3 1-18-16,2-1-30 0,5-1-17 16,6-2-20-16,6 2-41 0,2-2-80 15,4-1-101-15,2 3-107 0,4 1-258 16,-8 5-756-16,4-1-305 0</inkml:trace>
  <inkml:trace contextRef="#ctx0" brushRef="#br0" timeOffset="45964.869">7937 15303 1758 0,'-9'-1'548'0,"4"0"-276"0,-1 0 21 0,-1 1-24 16,0-1-58-16,2 1-52 0,1 0-13 16,0 0 5-16,2 0-37 0,1 0-27 15,1 0-32-15,0 0-27 0,0 0-28 16,0 0-1-16,0 2-54 0,5-1-10 15,1 2 40-15,4 0 25 0,5 4 1 16,1-1 17-16,2-2-17 0,6 0 15 16,0-1-16-16,2 0-1 0,2-1 0 15,3 0 1-15,5 0 0 0,5-2 1 16,11 4 0-16,0-2-1 0,-2 0 1 16,-3 2-1-16,-3-1 1 0,1 0-1 0,2 1-3 15,4-1-9-15,-5 3-7 0,3-2-3 16,-2 0-10-16,2 2 29 15,5-2-16-15,1 1 19 0,-2 0-9 16,3 0 9-16,2-1 1 0,1 2 1 0,1-3 1 16,-1 0 15-16,0 0-17 15,2 0-1-15,1 1 3 0,2-1 0 0,1 3 16 16,3-2-17-16,-3 3 0 0,1 0 1 16,0 1 12-16,2 1-15 15,-1-1 2-15,1 0-1 0,1 0 0 0,3 1 0 16,-1-4 2-16,2 0 0 0,2 2-1 15,-2-3 13-15,2 0 7 0,2-2 10 16,3-2-17-16,0 0 8 0,3 0-4 16,1 0-17-16,-2 0 14 0,2 0 12 15,-1-1-6-15,2 0 15 0,2-2-9 16,0-1-9-16,0 0 0 0,0-2 9 16,-1 2-7-16,2-3 4 0,1 1-9 15,2-1-4-15,1 1 13 0,1 0-10 16,-1 1-2-16,1-2-10 0,-1 1 25 15,0 1-25-15,1-2 16 0,1 1-1 16,-1-1-2-16,0 4 8 0,1-5 13 16,-3 1 65-16,2-1 95 0,-2-1-157 15,2 0-19-15,-2-1 7 0,0 2-7 16,1-1 7-16,-1-3-25 0,2 3-1 16,-2-1 24-16,-4 4-26 0,-2-2 0 0,-2 2 0 15,-3-1-1-15,0 2-11 0,-2 0 9 16,0 1 1-16,-2 0 1 0,-1 0 0 15,-1 2 0-15,-2-1-2 0,1-1 2 16,1 3 1-16,-4-2 0 0,0 2 3 16,-2-1 12-16,-3 2 13 0,-1-3-1 15,-3 3-2-15,-3 0 2 0,-1 0-2 16,-2 0-13-16,-2 3-9 0,-3-1 0 16,-3-1-2-16,-1 3 1 0,-4 0-2 15,0 0-15-15,-3-1 14 0,-1 2-1 16,-5-2 2-16,-7-1-2 0,8 0-30 15,1 0 32-15,8 0 0 0,2-1-3 16,-8-1 3-16,-11 2 1 0,-3-2 1 16,-4 1-2-16,6-1 0 0,5 0 0 15,2 0 3-15,2 0-1 0,-2 0-1 16,-3 0 2-16,-2 0-2 0,-1 0-1 16,0 0 1-16,-5 0-1 0,0-1 0 15,-5-1 1-15,-3 1 11 0,-1-1-11 16,-4 1 1-16,-3-2 20 0,-1 3-10 15,-2-1-10-15,-2-2 13 0,0 3 13 0,0-3-26 16,0-2-2-16,0-4-34 0,-2-1 31 16,0-2-15-16,0-2 6 0,0-1 11 15,0-2-1-15,0 0 2 0,1-3-1 16,1-2 0-16,-2-1 1 0,2-4 2 16,-2 0 0-16,2-2-1 0,-2-2 1 15,-2 1 10-15,3-4-10 0,-1-6-1 16,-1-8 2-16,1-9 0 0,-2-2 18 15,2 0-2-15,1 3 5 0,1 5 3 16,0-1-2-16,0-3-13 0,0 1 3 16,0-1-3-16,0 0-10 0,0 1-2 0,1-1 0 15,0 0-3-15,2-2 3 16,-3 0 0-16,2-1 0 0,0 0 0 16,1 0-1-16,-2 1 0 0,1 1-14 0,2 0 14 15,-2 0 1-15,0 1-26 16,2 1 25-16,0 1 0 0,3 2-11 15,-2 1-4-15,2 3 13 0,-1 1-15 0,-2 1 15 16,3 3-18-16,-3 4 5 0,2 0 13 16,-2 7-15-16,0 3 6 0,-2 6 10 15,1 2-10-15,1-5-4 0,0-2 13 16,1-1-12-16,0 1 12 0,-3 0-24 16,0 4 5-16,1 0 10 0,-1 3-16 15,1 1 28-15,0 2-2 0,1 3-10 16,-2 1 9-16,1 1-12 0,4 2 12 15,-3 2-16-15,-1 1-5 0,3 3-7 16,-2-2-2-16,0 4-10 0,4 0 0 16,-2 0-3-16,3 2 9 0,0 0-3 15,3 0 12-15,2 1 6 0,1 3 21 16,1 0 1-16,5-1 2 0,-1 1 2 16,0-1-1-16,4-3 21 0,3 2-11 15,0-2 5-15,0-2 1 0,6-1-4 16,-2-1 3-16,7-3 7 0,8 0 9 15,10-6-1-15,2 1 7 0,1-1-15 16,-3 1 2-16,-2-1-8 0,1 1 8 0,7-1-5 16,0-1 5-16,4 0-5 0,4-1-1 15,3-1 10-15,1 2-1 0,3-2-5 16,2-1 2-16,2 2 0 0,2-1-24 16,-3 2 22-16,0 0-13 0,0 1 9 15,-1 2 1-15,-2-2-4 0,2 1 6 16,-1 1 7-16,-3 0 8 0,-1 0-6 15,-3 0 16-15,-4 1 72 0,-1 0-54 16,0 1-34-16,-4-2 4 0,-5 2-7 16,0 2-3-16,-3 1 0 0,-6 2-9 15,-4-1-6-15,-9 2 1 0,-6 1-11 16,-7 0 1-16,-4 0-1 0,2 1-2 16,2 0-1-16,-3-1-1 0,-2 2-23 15,-5-2-20-15,-3 2-3 0,-4 0-25 16,-2 0-6-16,-1 0-12 0,-2 0-3 15,0 0-15-15,0 0 8 0,2 0-2 16,-2 2-35-16,0-2-101 0,2 0-200 16,-1 0-243-16,0 0-704 0,0-13-805 0</inkml:trace>
  <inkml:trace contextRef="#ctx0" brushRef="#br0" timeOffset="47103.61">19183 13381 2549 0,'0'4'489'0,"1"-4"-227"0,3 1 148 0,4-1-102 0,0 1-114 15,3-1-63-15,1 0-26 0,2-2-37 16,-1-1-68-16,3-2-9 16,0 0-115-16,0-1-72 0,-1 0-108 0,0-1-196 15,-5 2-723-15,0-6-787 0</inkml:trace>
  <inkml:trace contextRef="#ctx0" brushRef="#br0" timeOffset="47516.353">19416 13193 2455 0,'0'0'625'0,"0"0"-313"0,0 0 78 15,0 0-62-15,0 0-76 0,0 0-64 16,0 0-52-16,0 0-50 0,0 0-70 15,-19 44-16-15,19-32-13 0,0 1 10 0,3 1-18 16,0 0-10-16,2-1-9 16,1 1-19-16,0-4 10 0,2 0 21 15,1-3 17-15,1-1 11 0,2-1 25 0,-1 0 36 16,3-3 7-16,4-2 3 16,1 0-4-16,2 0-14 0,0 0-20 0,0 0-22 15,1 1-11-15,-3 1-19 0,-3 1-11 16,-3 1-20-16,-2 1-17 0,-4 0-10 15,-4 4-6-15,-1 1 21 0,-2 1 6 16,-4 3-9-16,-4 3-9 0,-5 0-4 16,-1 0-12-16,-5 0-19 0,-3 1-15 15,2-1-36-15,-5-2-42 0,1-1-75 16,-1-3-97-16,2-4-126 0,2-1-152 16,5-6-591-16</inkml:trace>
  <inkml:trace contextRef="#ctx0" brushRef="#br0" timeOffset="47707.287">19453 13150 2244 0,'0'0'991'0,"0"0"-711"0,0 0 109 16,0 0-50-16,0 0-82 0,0 0-32 15,0 0-7-15,0 0-38 0,0 0-49 16,52 10-64-16,-31-16-67 0,3-2-15 15,-1-2-85-15,0 0-84 0,2-3-88 16,0 1-155-16,0 0-305 0,-8 2-683 16,9-4-727-16</inkml:trace>
  <inkml:trace contextRef="#ctx0" brushRef="#br0" timeOffset="48151.765">19856 13140 1699 0,'0'0'1593'15,"0"0"-1206"-15,0 0-16 0,0 0 19 16,0 0-149-16,0 0-106 0,0 0-34 16,19-35-15-16,-9 31-34 0,0 1-52 15,6 3-34-15,4 0-8 0,2 5 20 16,2 4-2-16,-2 4-16 0,3 2-9 16,-5 2-28-16,-2 3-21 0,-4 1-16 15,-5 1 18-15,-4 1 21 0,-5-1 29 16,-2-1 22-16,-5 0 24 0,-6-2 34 15,-5-2 16-15,-4-3 15 0,0-3 25 16,-5-2 8-16,0-5 13 0,-2-4 15 16,3 0-10-16,4-8-21 0,2-3-1 0,2-4 40 15,5-8-55-15,4-2-73 16,2-5-6-16,7-7-82 0,7 3-49 16,8-2-104-16,11-3-155 0,-3 11-406 15,19-12-1179-15</inkml:trace>
  <inkml:trace contextRef="#ctx0" brushRef="#br0" timeOffset="54932.486">22291 11325 932 0,'0'0'603'0,"0"0"-297"0,0 0-27 0,0 0-14 16,0 0-3-16,0 0-17 0,0 0-18 15,0 0-3-15,0 0-18 0,0 0-19 16,0 0-23-16,0 0-33 0,0 0-14 15,0 0-14-15,0 0-25 0,0 0-45 16,0 0-32-16,0 0-1 0,0 0 34 16,1 11 0-16,8 10-32 0,5 9 10 15,-1 11-10-15,3 12-2 0,0 3-11 0,-3 2 9 16,-1 0-10-16,-3-4 10 0,0 1-14 16,1 6-21-16,-2 1-10 0,-1-1 13 15,-2 4 12-15,-1-3 12 0,-4 2 10 16,-3 0 22-16,-4 0 6 0,-1-1 0 15,-2-1 21-15,-3-2 16 0,0-1-15 16,-1-4 2-16,0-1-5 0,-2-3-1 16,0-3 12-16,-1-2-5 0,1-2-23 15,-2-5-17-15,5-7-10 0,-1-6-3 16,5-6-31-16,-2-3-27 0,-1 1-16 16,0 2-19-16,-2-2-15 0,4-3-10 15,1-4-22-15,2-3-30 0,0-5-59 16,4-3-97-16,1-1-233 0,1-9-437 15,0 1-475-15</inkml:trace>
  <inkml:trace contextRef="#ctx0" brushRef="#br0" timeOffset="55249.32">22063 12601 1808 0,'0'0'1038'0,"0"0"-742"0,0 0 16 0,0 0-40 0,0 0-67 16,0 0-120-16,0 0-19 16,0 0 0-16,0 0-13 0,10 54-6 0,1-29-22 15,1 6-24-15,0-1-1 0,-2 4-12 16,-2-1 11-16,-2 0-10 0,-3 6-2 16,-1-5-5-16,-2 1 18 0,0-1 11 15,0-6 2-15,0-2 8 0,0-1 35 16,0-3 47-16,0-7 20 0,0-3 78 15,2-5-72-15,2-2-50 0,0-3-18 16,3-2 13-16,4-7-16 0,5-2-49 16,6-6-9-16,11-8-119 0,12-7-120 15,15-8-109-15,7-3-190 0,2 4-456 16,-17 12-552-16</inkml:trace>
  <inkml:trace contextRef="#ctx0" brushRef="#br0" timeOffset="60265.793">20503 14244 2300 0,'0'0'494'0,"0"0"-228"0,0 0 63 0,0 3-12 0,0-3-52 15,-3 1-17-15,1 1 34 0,-3-1-81 16,-2 1-69-16,2-1-47 0,-5 2-42 0,-1-2-21 16,-2 3-22-16,-1 0-1 0,0-2-27 15,-1 2-21-15,-2 1-12 0,0 0 6 16,0 0-10-16,0 2-15 0,2 1 3 16,1 1 21-16,0-1 19 0,5 2 13 15,-1-2 20-15,2 2 3 0,2-3-9 16,0 2 10-16,3-2 25 0,-1 0-3 15,2 1-7-15,0 1 7 0,2 0 12 16,0 3 6-16,0 1 0 0,4 3 3 16,0 2-12-16,4 2-10 0,0 2-20 15,1 1 30-15,3 4-3 0,-2-2 2 16,0 4 1-16,3-1 0 0,-2 3-1 16,0 3-2-16,-1 6-10 0,-1 9-6 15,-3 8-12-15,-3 1-10 0,-3-1-20 16,0-4-29-16,-3-7-2 0,0-3-16 15,0-7-6-15,1-10 6 0,2-7 21 16,0-6 4-16,2 0 27 0,2-2 7 16,3 0 18-16,1-7-1 0,2-3-11 0,4-2-13 15,2-7 22-15,5-8-74 0,3-2-67 16,-1-6-91-16,3-6-163 16,-1 0-292-16,-6 5-751 0</inkml:trace>
  <inkml:trace contextRef="#ctx0" brushRef="#br0" timeOffset="60697.218">20668 14595 1664 0,'0'0'1272'0,"0"0"-942"0,0 0 10 0,0 0 13 16,0 0-21-16,0 0-65 0,0 0-79 15,-29-38-69-15,20 34-48 0,-4 1-38 0,0 1-33 16,1 2-30-16,-3 0 11 0,-2 5-29 16,1 3-8-16,-1 2-8 15,0 3-16-15,4 2-7 0,0 2-14 0,4 2 1 16,4 0 1-16,5 0-1 0,0 1-25 15,9-2 27-15,2-2 76 0,6-2 22 16,5-3 35-16,2-2-10 0,2-1 6 16,2-2 5-16,0-2-11 0,-1 0-23 15,-2-1-2-15,-4 1-13 0,-4 1-12 16,-6 0-13-16,-3 2-31 0,-6 1-3 16,-2 3 9-16,-8 0-51 0,-5 6 41 15,-6-1 7-15,-3 3-58 0,-5-3-112 16,-1 1-91-16,-3-4-8 0,2-3 5 15,1-3 29-15,2-6-138 0,9-1-333 16,-1-13 75-16</inkml:trace>
  <inkml:trace contextRef="#ctx0" brushRef="#br0" timeOffset="60947.253">20534 14377 1243 0,'0'0'1144'16,"0"0"-808"-16,0 0 56 0,0 0 10 15,0 0-20-15,0 0-66 0,0 0-89 16,0 0-41-16,0 0-69 0,0 0-68 16,0 0-25-16,0 0 25 0,7 60 22 15,8-24-13-15,1-2-31 16,1 3-23-16,-3 1 14 0,4 14-18 0,-3 7-46 16,-5-3-30-16,-3-3-38 0,-3-7-21 15,-2-2-13-15,0-10-7 0,1-6 6 16,-1-9-27-16,1-4-34 0,2 0-68 15,-2-1-297-15,3-3-621 0,-2-7-591 0</inkml:trace>
  <inkml:trace contextRef="#ctx0" brushRef="#br0" timeOffset="61582.625">20798 14696 1442 0,'0'0'633'0,"0"0"-315"0,0 0 63 0,0 0-38 0,0 0-34 16,0 0-49-16,0 0-14 0,0 0-35 15,5-41-62-15,1 33-40 0,-1 0-35 16,2 0-6-16,0 2-21 0,1-1-21 15,-2 2-26-15,1 1-21 0,0 0-19 16,-1 3-16-16,2 1-12 0,1 1-22 16,-2 3-25-16,-1 6-19 0,1 4-14 15,-3 3 9-15,-2 3 10 0,-2 7 5 16,0-2-3-16,-5 4 38 0,-1-1 38 16,-1 0 51-16,1-4 16 0,1-1 22 15,1-4 1-15,2-3-14 0,2-6-3 0,1-1 23 16,4-4 12-16,2-3-25 15,1-2 3-15,3 0-35 0,1-7-73 0,3-3-182 16,-1-3-354-16,-3 0-660 0</inkml:trace>
  <inkml:trace contextRef="#ctx0" brushRef="#br0" timeOffset="61916.114">21057 14521 2676 0,'0'0'539'0,"0"0"-183"16,0 0-34-16,0 0-42 0,0 0-84 15,0 0-78-15,0 0-20 0,0 0-30 16,37-6-68-16,-28 6-3 0,0 0-28 16,0 2-21-16,0 2-13 0,0 2-34 15,0 4-22-15,-2 3-1 0,-1 2 12 0,-3 2 13 16,-2 3 6-16,-1 3-16 15,0 2-10-15,-4 1 35 0,0 0 57 16,1-3 25-16,0 1 32 0,1-4 19 0,2-6 9 16,0 0 12-16,1-4 4 15,4-4 25-15,1-2-14 0,1-2-17 16,2-1-7-16,1-1-7 0,2-3-9 0,2-3-47 16,-2-5-16-16,2 0-137 15,-3-3-118-15,-1-3-207 0,-1 4-637 16,0-12-753-16</inkml:trace>
  <inkml:trace contextRef="#ctx0" brushRef="#br0" timeOffset="62433.89">21131 14295 2508 0,'0'0'489'0,"0"0"-159"0,0 0 73 15,0 0-47-15,0 0-86 0,0 0-130 16,0 0-17-16,0 0-33 0,0 0-44 15,40-44-44-15,-24 33-2 0,3 1-2 0,-1-2-20 16,1 1 10-16,-4 3 9 0,1 1-16 16,-3 1 4-16,-1 2 3 0,-3 1-7 15,-3 0 1-15,-3 3 5 0,-1 0 11 16,-2 0 2-16,0 4 3 0,0 2 25 16,-1 6-12-16,-1 4 14 0,0 7 7 15,0 2-15-15,2 8-20 0,0 11-2 16,8 5 0-16,4 6-3 0,4-3-9 15,3-6-7-15,0-3-6 0,-2-9-11 16,-3-5-8-16,-2-7-11 0,-2-1 32 16,3 4 23-16,2 4 19 0,1 3 24 15,-4 1 0-15,-1-1 0 0,-2-4-9 16,-5 1-3-16,-2-4-10 0,-2 1-21 16,-6-3-2-16,-6 2-28 0,-4-4-35 0,-5 2-55 15,-4-2-38-15,-2-3-10 16,-3-3-33-16,-2-5-19 0,2-4-102 15,-1-6-272-15,10 0-573 0,-4-15-561 0</inkml:trace>
  <inkml:trace contextRef="#ctx0" brushRef="#br0" timeOffset="63006.308">21575 14504 2579 0,'0'0'550'0,"0"0"-241"0,0 0 90 0,0 0-60 0,0 0-118 16,0 0-54-16,49-12-13 0,-29 3-56 0,1-2-67 15,1-2-31-15,1-2-117 0,-1 1-99 16,-2-1-57-16,0 2-106 16,-1 1-284-16,-5 3-856 0</inkml:trace>
  <inkml:trace contextRef="#ctx0" brushRef="#br0" timeOffset="64315.659">22065 14099 1353 0,'-7'5'721'0,"3"-1"-390"0,0 2-22 0,-1 3 6 15,-1 3-17-15,-2 2-92 0,3 6-32 16,1 0-3-16,1 2 5 0,3 1-45 15,0 1-25-15,4-2-34 0,5-1 21 16,4-3 6-16,3 0-22 0,2-1-31 16,2-2-34-16,-1-1 4 0,3-1-13 15,0-1-1-15,-3-2-2 0,0 1-46 16,-4-3-16-16,-2 3-6 0,-4-1-9 16,-3-2-1-16,-2 2 4 0,-4 0-4 0,0 1-9 15,-6-1 27-15,-5 2-6 16,-3-1-54-16,-1-1-103 0,-5-3-95 15,0-1-133-15,-2-5-204 0,4-1-558 0</inkml:trace>
  <inkml:trace contextRef="#ctx0" brushRef="#br0" timeOffset="64749.012">22023 14223 714 0,'0'0'1669'16,"0"0"-1131"-16,0 0-109 0,0 0-48 15,0 0-64-15,48-38-54 0,-35 28-40 16,2-3-26-16,0 0-55 0,1 0-63 16,1-1-42-16,1 0-22 0,-2 0-15 15,2 1-15-15,-1 1-16 0,1 2-2 16,0 1-38-16,0 2-18 0,2 3-3 16,-1 4-16-16,2 0 37 0,-1 1 12 15,-3 5 12-15,1 1 10 0,-2 1 22 16,1 4 5-16,-2 0 10 0,1 1 47 15,-2 3 65-15,0 0-32 0,-2-1-34 16,0 2 28-16,-1 3 12 0,-2-3-24 0,2 3-1 16,-2-2-15-16,-1 3-9 15,-1 2-10-15,1-2-9 0,-2 0 1 16,-3-1-7-16,-1-1-9 0,-2-1 12 0,0-1-2 16,-4-2-1-16,-2 0 9 15,-3-1 19-15,-2-1-10 0,-1-4 13 16,-3 0 3-16,-2-5-1 0,-1-1 1 0,-2-3 8 15,2-8 1-15,2-5 12 0,2-6 12 16,2-12-43-16,5-14-17 0,7-17-19 16,4-8-39-16,14 1-10 0,7 8-48 15,8 9-70-15,6 1-22 0,4 4-86 16,5 1-311-16,-13 13-644 0,0 0-1366 0</inkml:trace>
  <inkml:trace contextRef="#ctx0" brushRef="#br0" timeOffset="71032.904">19955 15676 2861 0,'0'0'388'0,"0"0"-251"0,0 0 73 0,0 0 39 0,0 0-48 15,0 0-47-15,0 0 8 0,0 0-8 16,0 0-52-16,0 0-28 0,0 0-21 16,-2 7-32-16,2 0-3 0,0 5-6 15,0 4-11-15,2 7 0 0,3 9 1 16,3 11-2-16,5 8-16 0,0 3-17 16,2-12-29-16,-3-11-15 0,0-12 0 15,2-5-10-15,5 0 22 0,1-2 22 16,14-3-7-16,8-8 47 0,13-7 3 15,3-13 41-15,1-10 5 0,-3-1 1 0,-4-5 11 16,1-1-24-16,0 1-18 16,-2 1 5-16,2 0-17 0,-1-1 29 0,2-1 29 15,4 0-3-15,3 0-10 16,1 3-18-16,0 1-13 0,2 2-18 0,-1 3-3 16,-1 3 3-16,-2 6 0 15,-2 3-1-15,-1 5-11 0,0 7-7 0,-3 3 16 16,-4 1-15-16,-2 8 18 0,-6 3-2 15,-7 1-1-15,-8-2-10 0,-7-1 11 16,-5 1 1-16,3 4 1 0,-2 0 1 16,0 3 0-16,-5 2-1 0,-4-1 13 15,-5-2-11-15,-2 4 16 0,-2-4 4 16,-4-3 2-16,-2-4 16 0,0-1 0 16,-1-4 0-16,2-3 2 0,1-2 10 15,1-4-12-15,-2-6-21 0,3-2 2 16,0-8-18-16,3-4-2 0,1-4-1 15,0-5-12-15,6-1-3 0,2-1 13 16,4 1-17-16,2-1-8 0,4 1 8 16,2 3-11-16,3 1-7 0,2 4-3 15,1 4 0-15,4 3-6 0,6 4-3 16,9 3 3-16,9 4 3 0,5 2 6 16,-3 2 22-16,-5 4-22 0,-6 0-34 0,-1 0 0 15,-7-3 34-15,-6-1 37 0,5-3 28 16,-7-3 25-16,-1 0 15 0,10-7 37 15,-11 2-1-15,4-8-12 0,3-1-12 16,-6-3-16-16,4-10-18 0,0-5 0 16,-5-9 0-16,-7-3-25 0,-11 2 0 15,-8 3-21-15,-7 3-47 0,-8-1-27 16,-2-1-27-16,-4 5-30 0,0-2-8 16,0 6-55-16,3 5-42 0,6 4-124 15,4 10-277-15,4 5-835 0,1-14-326 0</inkml:trace>
  <inkml:trace contextRef="#ctx0" brushRef="#br0" timeOffset="82116.126">21476 13473 1603 0,'0'0'792'0,"0"0"-447"0,0 0-14 0,0 0 7 0,0 0-21 0,0 0-52 0,0 0-43 15,0 0-66-15,0 0-76 16,0 0-45-16,0 0-23 0,0 0 0 16,-28-37 7-16,18 34 24 0,-1 0-10 0,-2 1-33 15,0 2-1-15,-1 1-15 0,-1 6-27 16,-1 4-3-16,0 4-13 0,0 4 3 15,2 7 16-15,1-1-10 0,1 5-3 16,5-2-6-16,2-1 0 0,4-3 3 16,1-3-14-16,4-4 7 0,3-5 13 15,1-4 30-15,4-3 20 0,-1-4 34 16,0-1 14-16,3-4 11 0,-2-5-2 16,2-3-50-16,-1-1-7 0,-1-1-17 15,-2 1-8-15,-3 0 6 0,-1 7 18 16,-3 2-15-16,-1 1-5 0,1 3 21 15,0 3 1-15,0 6 27 0,1 2 16 0,1 3-31 16,0 3-13-16,1 0-42 16,1-1-33-16,0-4-44 0,1 0-55 15,1-7-115-15,2-2-223 0,0-3-208 16,-2-3-468-16</inkml:trace>
  <inkml:trace contextRef="#ctx0" brushRef="#br0" timeOffset="82515.106">21653 13534 992 0,'0'0'1524'16,"0"0"-1186"-16,0 0-65 0,0 0-37 15,0 0-39-15,0 0-83 0,-38 7-48 16,28 1-34-16,-1 2-32 0,0 3-29 16,-1 1 4-16,2 3 23 0,3 1-30 15,0 1 13-15,2-1-6 0,4-1 0 16,1-3-17-16,5-2-11 0,3-5-14 15,1-3 13-15,3-4 54 0,-1-3 31 16,2-5 7-16,2-8 9 0,0-3-2 16,1-6-17-16,-3-3-2 0,3-9-23 15,-2-7-1-15,-1-5 17 0,-2-2 13 16,-5 4 2-16,-5 3 20 0,-1 7-19 0,-3 5 15 16,-1 5 7-16,2 7 37 15,-3 6 38-15,1-3 12 0,-1 4-30 0,1 3-18 16,0 2 9-16,1 8 31 0,1 0-31 15,0 6-105-15,0 6-64 0,2 11-4 16,0 17 47-16,2 14 21 0,2 8-16 16,1 0-85-16,1-7-45 0,0-5-50 15,1-5-70-15,-1-10-62 0,1-8-73 16,-1-10-19-16,2-5-67 0,1-2-256 16,-2-4-569-16</inkml:trace>
  <inkml:trace contextRef="#ctx0" brushRef="#br0" timeOffset="82933.017">21907 13443 2082 0,'0'0'621'0,"0"0"-223"0,0 0-12 16,0 0-57-16,0 0-125 0,0 0-63 16,-41-7-13-16,30 8-29 0,-1 5-43 15,1 0-28-15,0 2-12 0,0 1-16 16,2 2-2-16,3 2-26 0,2 2-3 0,1 1 0 15,3 0-16-15,0 2-37 0,4-2-9 16,3-4-7-16,3-2-8 16,0-3 39-16,3-4 47 0,0-3 22 0,1-4 20 15,-1-5 31-15,2-2-17 0,-1-5-9 16,0-3-23-16,-2-3-2 0,1-4-11 16,-2-1-24-16,-2-2 1 0,-2-2 15 15,-3 1 3-15,1-2 16 0,-5-1 22 16,0 1 22-16,-7-1 34 0,1 2 42 15,1 3 30-15,-1 4-1 0,2 7-13 16,1 5 5-16,-1 8 1 0,2 4-63 16,1 0-79-16,1 10-3 0,0 4-58 15,3 13 49-15,4 16 11 0,-1 13-36 16,1 5-31-16,-2 0-33 0,-2-6-57 16,3-8-46-16,-2-8-49 0,0-9-56 15,0-9-55-15,0-7-10 0,2-2 136 16,1-2-91-16,1-6-384 0,-2-1-743 15</inkml:trace>
  <inkml:trace contextRef="#ctx0" brushRef="#br0" timeOffset="83234.628">22064 13389 1299 0,'0'0'1190'0,"0"0"-826"0,0 0 4 0,0 0-62 0,0 0-63 0,0 0-85 16,0 0-36-16,0 0-43 0,46 13-41 15,-35-6-35-15,0 2-3 0,1-1-1 16,-2 2-15-16,2 1-6 0,-4 2-31 16,-1 2-39-16,-1 0 5 0,-1 2-2 15,-4-2 33-15,-1 0 5 0,-1-1 51 16,-5-3 0-16,1-1 22 0,-2-2 7 16,1-5-10-16,-1 0 25 0,0-3 34 15,2-4 23-15,1-6-3 0,2-4 2 16,2-5-4-16,0 0-62 0,6-3-6 15,2 1-28-15,4 4-20 0,0 0-14 0,4 4-23 16,-3 2-5-16,3 1-83 16,-3 0-81-16,0 3-106 0,-2 0-236 15,-4 3-542-15,1 0-615 0</inkml:trace>
  <inkml:trace contextRef="#ctx0" brushRef="#br0" timeOffset="84050.101">22276 13614 2072 0,'0'0'502'15,"0"0"-158"-15,0 0-8 0,28-46-103 16,-15 26-106-16,-3-3-70 0,2 1-4 16,1-4-43-16,-1 4-10 0,2-1 0 15,-2 2 53-15,1 1 39 0,-2 4-70 16,-4 3 0-16,-2 5 31 0,-2 2 36 15,-3 5-17-15,0 1-29 0,-4 1-15 16,-1 5-28-16,-3 4-28 0,-2 3 6 16,-2 4 22-16,1 2 14 0,0 4-2 0,2 1 1 15,2 1-13-15,1 1 3 16,2-6 12-16,3 1 17 0,1-5 45 0,4-5 32 16,1-4 45-16,3 0 25 15,1-5-81-15,3-2-27 0,0-2-4 0,3-5 3 16,-1-3-36-16,0-4-34 0,2 0-70 15,-2-4 9-15,1 0 15 0,-2 0 21 16,0 0 16-16,0-1 9 0,-1-1 24 16,-1 2 13-16,-3 1-3 0,0 4-34 15,-3 3-14-15,-2 3 14 0,-3 3 27 16,0 4-12-16,-1 0-15 0,-2 1-14 16,-2 5-84-16,1 1 12 0,-2 3 10 15,1 6 33-15,0 1 43 0,1 1-40 16,2 2 12-16,2-3 9 0,2-3-5 15,5 0-10-15,0-2 17 0,3-3 17 16,2-1 16-16,-1 1-16 0,-1-2-2 16,1-2-20-16,-4-1-15 0,0 2-13 15,-4-2 4-15,-2 0 5 0,-1 0 7 16,-2 2 34-16,-3-2 38 0,-3 3-7 16,-1-1-25-16,-4 0-6 0,-1-1 0 0,-1 0 0 15,2-1 34-15,0-3 9 0,5 1 28 16,2-1 22-16,4-1 8 15,1 0 16-15,1-3 0 0,3-2-23 0,2-2-63 16,3-3-7-16,5-3 0 0,1-3-24 16,6-3-19-16,0-3-5 15,2 1-19-15,0-3-30 0,2 3-16 0,-1-2 31 16,-2 2 33-16,0 0-61 0,0 2-3 16,-6 2 46-16,-3 2 41 0,-2 2-32 15,-4 7 3-15,-3 1 15 0,-1 3 16 16,-1 2 0-16,-1 0-21 0,-1 3 2 15,-1 6-15-15,0 2 34 0,2 3 13 16,-1 2 33-16,1 1 3 0,1 1-5 16,2-4-4-16,1 3-6 0,2-3 9 0,1-2 6 15,0 0-9-15,-1 1-9 16,-2-2-1-16,-1 2 7 0,-3-1 0 16,-3 2-4-16,-6 1-8 0,-6 2-25 0,-5 0-32 15,-7 1-90-15,-3-3-66 0,-2-1-90 16,-2-4-188-16,8-5-618 15,-10-7-1102-15</inkml:trace>
  <inkml:trace contextRef="#ctx0" brushRef="#br0" timeOffset="85365.032">23275 11562 1405 0,'-5'0'195'0,"1"0"-23"0,2-1 36 15,0-1 107-15,0 1-99 0,0-2-90 16,0 1-3-16,2 0-14 0,-2 1-51 16,2-1-29-16,0 1 22 0,-1 0 23 15,0 1 3-15,1 0-20 0,-2 0-19 0,2 0-3 16,0 0-3-16,-1 0 0 16,0 0-6-16,1 0-14 0,0 0-10 15,-1 0-2-15,1 0-12 0,0 0 12 16,-1 0 2-16,1 0 27 0,0 0 18 0,0 0 17 15,0 0 15-15,0 0 35 0,0 0 18 16,0 0-6-16,2 0-22 0,4 4 12 16,2-3 30-16,7 3 15 0,11-1 6 15,14-3-26-15,17 0-27 0,11 0-17 16,5-5 4-16,4-1 3 0,-2 0 14 16,7 0-17-16,5-2-19 0,4 2-7 15,2 1-5-15,1-1 6 0,0 3 14 16,-2-3 28-16,-6 4-39 0,-5 0-40 15,-10 2-12-15,-8-2-9 0,-18 1-17 16,-12-2 2-16,-11 1-1 0,-11-1-2 16,-1 1-42-16,-4-3-79 0,-6-3-57 15,-7-5-101-15,-16-10-299 0,1 5-1079 16,-15-21-1506-16</inkml:trace>
  <inkml:trace contextRef="#ctx0" brushRef="#br0" timeOffset="91331.98">26465 14063 940 0,'0'0'411'0,"0"0"-138"0,0 0-150 0,0 0 101 0,0 0-100 16,0 0-50-16,0 0-35 0,0 0-26 15,0 0 3-15,0 0-13 0,0 0-1 16,0 0-1-16,0 0 1 0,0 0 17 16,0 0 4-16,0 0 6 0,0 0-13 15,0 0 1-15,-22-24-5 0,22 24-9 16,-2 0 0-16,-1 0 0 0,3 0 0 15,-2 0 1-15,0 0 9 0,-1 1 6 0,1-1 10 16,2 3 10-16,-4-1 29 16,4 0 6-16,-2 0-10 0,0-1-6 0,0-1-16 15,1 3 10-15,0-2 2 0,0 0-6 16,-1 1-3-16,2-2-6 0,-2 0 3 16,0 2-1-16,2-2 4 0,0 0 6 15,-3 0 3-15,3 0 7 0,0 0 3 16,0 1-7-16,0-1-9 0,0 0-10 15,-2 1-10-15,2-1 1 0,-3 0-4 16,1 2-6-16,-2-2 0 0,2 1 0 16,-2 1 0-16,1-2 13 0,1 1-7 15,2-1 3-15,-2 2 4 0,2-2-7 16,0 0-3-16,0 2-9 0,0 0-11 16,5 2 42-16,5 2 44 0,4 1 35 15,10 1 51-15,17-2-56 0,16-2-37 16,8-1-13-16,10-3-4 0,3 0 1 15,2 0 9-15,9 0-7 0,6 0 59 0,1 0 103 16,2 1-122-16,0 2-62 16,-5 3-23-16,1-3-4 0,-4 1-6 15,-3 0-10-15,-7 1 0 0,-2-1 1 0,-9 0-1 16,-7 0-2-16,-6-1 0 0,-10-3-3 16,-9 0-18-16,-12 0-22 0,-9-1-21 15,-5-1-12-15,-2 0-24 0,0-1-26 16,-3-2-27-16,-5-2-28 0,-1 0-54 15,-3-3-49-15,-5-1-87 0,-1-2-137 16,-1 2-209-16,-2-2-294 0,2 5-156 16</inkml:trace>
  <inkml:trace contextRef="#ctx0" brushRef="#br0" timeOffset="91666.062">27906 13999 1927 0,'0'0'538'0,"0"0"-142"0,0 0 11 0,0 0-92 16,0 0-84-16,0 0-40 0,0 0-27 0,-38-10-27 15,38 9-38-15,0 1-12 16,0 0-29-16,0 0-8 0,2 0-4 0,2 0-6 16,3 1-3-16,2 2 9 15,4 3-6-15,5-2-9 0,1 5-16 16,2-1-14-16,4 3 0 0,1 2-1 0,-2-2 1 15,3 4 0-15,0 1 1 0,-1 2-2 16,-3 1 19-16,-2 0 2 0,-2-1 4 16,-6 3-10-16,-1-1-3 0,-8 3-10 15,-4-2 13-15,-5 0-13 0,-11 1 26 16,-14 3 0-16,-19 3-28 0,-19 2-26 16,-11 2-60-16,-4-5-55 0,6-5-68 15,6-4-110-15,6-4-212 0,17-4-848 16,7-6-937-16</inkml:trace>
  <inkml:trace contextRef="#ctx0" brushRef="#br0" timeOffset="96833.015">27030 12703 351 0,'0'0'763'0,"0"0"-252"0,0 0-99 0,0 0 26 16,0 0-29-16,0 0-92 16,0 0-36-16,-37-34-53 0,31 30-55 0,2 1-51 15,0 3-11-15,1-3-33 0,-1 3-16 16,0 0-34-16,-2 3-28 0,0 0-11 16,-1 8-11-16,-3 7 0 0,-2 2 6 15,-1 14 1-15,2-3 2 0,-2 3-24 16,4 2-16-16,3-8-23 0,0 3 4 15,6-5-7-15,0-5 32 0,8-4 0 16,2-6 9-16,6-4 38 0,0-3 18 16,6-4 23-16,3-7-4 0,4-4-37 15,-1-6-3-15,3-1-82 0,-3-5 13 16,-3 3 28-16,-4-1 44 0,-6 3 32 16,-2 5 19-16,-6 3 15 0,-3 3 19 15,-2 4 25-15,-2 3 10 0,0 0-27 16,-4 6-43-16,-2 2-50 0,1 2-9 15,-4 3 6-15,4 2 3 0,-1 1 0 0,2-2 0 16,2 0-3-16,2-4-35 16,0-3 1-16,4-3-10 0,5-3 47 15,2-1 43-15,2-7 35 0,3-2-4 0,1-5-74 16,2 0-12-16,-2-5-47 0,-1-2 15 16,-3 2 16-16,-1 0 28 0,-8 0 14 15,-2 3 4-15,-2 1-5 0,-4 3-13 16,-4 2-2-16,-2 3-14 0,-1 1-65 15,-1 2-2-15,-1 4-32 0,0 0-87 16,-1 4-125-16,1 3-259 0,4-1-471 16,0 2-540-16</inkml:trace>
  <inkml:trace contextRef="#ctx0" brushRef="#br0" timeOffset="97166.278">27341 12799 2618 0,'0'0'370'0,"0"0"-143"0,0 0-4 0,0 0 43 16,7 37-86-16,-3-24-80 0,-2-1-59 15,0 0-19-15,2 2-22 0,-2-1-1 16,0-1-27-16,0 3-22 0,-2-1-19 0,2 0-1 16,-2 0-15-16,0-3 25 0,2-4 35 15,0-2 24-15,2-3-62 0,-2-2 63 16,1-1 28-16,1-5 32 0,0-1 19 15,4-4-3-15,0-3-39 0,-1-5-5 16,2 0-16-16,0 0-13 0,2-1-3 16,-1 5-19-16,0 2 0 0,1 6-28 15,0 3 18-15,0 4 11 0,-2 1-26 16,2 8 9-16,-1 1-13 0,-4 6-5 16,2 0-8-16,-5 1-40 0,1 0-23 15,-4 1-29-15,0-3-56 0,0-4-199 16,0 0-331-16,0-4-785 0</inkml:trace>
  <inkml:trace contextRef="#ctx0" brushRef="#br0" timeOffset="97368.979">27594 12536 2925 0,'0'0'466'0,"0"0"-111"0,0 0-21 0,0 0 21 16,0 0-89-16,0 0-104 0,0 0-70 15,0 0-92-15,0 0-30 0,0 0 0 16,0 0 29-16,25 48-13 0,-16-18-17 16,-3 1-49-16,-2 6-55 15,-4 8-47-15,0 6-5 0,-2-6-136 0,-2-11-166 16,2-10-518-16,2-14-339 0</inkml:trace>
  <inkml:trace contextRef="#ctx0" brushRef="#br0" timeOffset="97525.474">27568 12765 2722 0,'0'0'561'0,"0"0"-306"0,0 0-28 0,0 0-4 15,46-34-34-15,-26 26-80 16,7-2-59-16,0 0-50 0,1 1-49 16,1-3-119-16,-2 1-93 0,0 2-90 15,-5-1-237-15,-6 4-555 0,-1-1-545 0</inkml:trace>
  <inkml:trace contextRef="#ctx0" brushRef="#br0" timeOffset="98082.166">27638 12921 2450 0,'0'0'538'0,"0"0"-253"16,-15 37-6-16,17-30-13 0,3-1-43 16,3-2-29-16,6-3-38 0,1-1-57 15,6-1-34-15,3-6-19 0,3-3-21 16,0-4-25-16,-1-3-34 0,1-2-56 15,-3-1-25-15,-1 1-34 0,-4-1 12 16,-3 0 14-16,-3 0 29 0,-3 5 31 16,-6 0 18-16,-2 1 45 0,-2 4 63 15,-2 3 62-15,-1 3-17 0,-3 4-39 16,-1 0-57-16,-2 6 10 0,1 2-20 16,-2 6 20-16,3 5 40 0,1 2-24 15,2 4-37-15,2 1-1 0,1 1-10 0,1-3-27 16,1 1-41-16,3-6-3 15,4-2 11-15,-1-6 17 0,4-2 53 16,-1-4 30-16,0-5 8 0,2 0 22 0,-1-5-7 16,1-4-25-16,0-4-25 15,-3-1-1-15,3 0 0 0,-2-2 2 16,-3-1 30-16,-1 3 3 0,2 0 7 0,-4 3-16 16,0 4 12-16,-1 4 10 0,-1 2-1 15,0 1-49-15,2 2-34 0,1 6 16 16,2 2 2-16,-1 2-24 0,3 1-10 15,1 1-12-15,-2-2 3 0,0 1-19 16,-1-3-30-16,1 0-8 0,-2-3 15 16,2-1 56-16,-1-3 45 0,0-3 38 15,2 0 25-15,-1-3 9 0,2-4 1 16,-1 0-7-16,1-2 3 0,-3 1 3 16,2-1-7-16,0 2-9 0,-2 2 62 15,0 3-71-15,-1 2-47 0,1 3-47 0,1 6 22 16,2 3 22-16,-2 4-46 0,4-1-45 15,-3 0-18-15,-1-3-20 16,2-5-94-16,-4-3-304 0,0-2-904 0,1-8-399 16</inkml:trace>
  <inkml:trace contextRef="#ctx0" brushRef="#br0" timeOffset="98332.016">28295 12448 2724 0,'0'0'539'0,"0"0"-272"0,0 0-33 0,0 0-33 0,0 0-34 16,15 37 11-16,-9-12 17 0,4 5-47 15,2 8-68-15,-5-4-37 0,3 3 13 16,-4-1-32-16,-1-4-14 0,-1 2-10 15,-2 2-64-15,-2-2-99 0,0-1-75 16,0-3-101-16,0-3-154 0,0-6-565 16,0-7-295-16</inkml:trace>
  <inkml:trace contextRef="#ctx0" brushRef="#br0" timeOffset="98496.873">28288 12733 2009 0,'0'0'1476'0,"0"0"-1129"0,0 0-29 15,0 0 27-15,0 0-77 0,42 4-87 16,-18-1-56-16,1-3-51 0,3 0-74 16,4-7-13-16,-1 1-87 0,3-4-109 15,-3 0-83-15,3-3-93 0,-11 1-411 16,8-5-1555-16</inkml:trace>
  <inkml:trace contextRef="#ctx0" brushRef="#br0" timeOffset="99414.523">29071 12812 2274 0,'0'0'1184'0,"0"0"-984"16,0 0-8-16,0 0 38 0,0 0-18 15,0 0-78-15,-39 6-75 0,34-1-53 0,-3 2-6 16,4 6-2-16,0 1 2 16,1 5-13-16,1 2 1 0,2-1 12 15,0-1-47-15,4-2-8 0,1-2 2 16,3-4-9-16,1-4 34 0,0-3 2 16,0-4 26-16,5 0 25 0,0-7-25 15,2-4-23-15,-3-6-40 0,1-3-15 0,-5-4-4 16,-3 0 38-16,-4-1 44 0,-2 3 37 15,-7 1 62-15,-3 3 35 0,-3 5-22 16,0 2 3-16,-1 5-29 0,2 3-18 16,1 3-9-16,0 0-41 0,1 7-18 15,3 0-18-15,1 3 8 0,3 2 10 16,3-1 0-16,2 0 0 0,7-1-25 16,3-3 25-16,5-4 33 0,3-3 38 15,7 0 58-15,3-6-16 0,0-8-49 16,4-3-27-16,-1-3-34 0,-2-4-2 15,-2-1 11-15,-2-2 7 0,-3-1-1 16,-4 1 9-16,-6-2 10 0,-4 0 21 16,-2-2 27-16,-5-2 24 0,-3 2-24 15,-3-1-39-15,-3 2-13 0,-1 4 1 16,0 5-10-16,0 7-3 0,2 4-9 16,-2 6-12-16,4 4-18 0,0 1-12 15,-2 12-34-15,0 16 22 0,-1 17 39 16,1 20 2-16,3 12 1 0,1 3-3 0,1-1-31 15,-1-3 7-15,-1 1-28 16,0 0-24-16,0-2 0 0,2-7-43 16,8-11-3-16,4-13-1 0,-1-15 43 0,0-10 83 15,3-6 0-15,2 0 19 0,3-2 5 16,3-2-2-16,-2-6 21 0,-1-4 27 16,-1-10 10-16,-5-6 5 0,-1-6-21 15,-5-11-55-15,-7-11-8 0,-9-12-1 16,-8-6 2-16,-8 1 9 0,-1 7-9 15,2 12 8-15,5 9 2 0,4 13 6 16,1 2 7-16,0 2 2 0,-1 2 16 16,1-1-28-16,3 6 3 0,4 3-16 15,4 1 19-15,3 1 25 0,6-2-46 16,7 0-15-16,14-4-43 0,15-6 37 16,14-2-34-16,9-3-100 0,-5-2-170 15,-6 2-371-15,-19 4-1200 0,-2 1-335 0</inkml:trace>
  <inkml:trace contextRef="#ctx0" brushRef="#br0" timeOffset="101666.111">30252 12533 1960 0,'-1'2'1029'0,"1"-1"-789"0,0-1-84 16,0 3 3-16,0 1 15 0,3 5-7 15,0 2-45-15,4 4-36 0,-1 4-42 16,2 2-29-16,-2 0-15 0,0 2-1 16,-2-2-33-16,0 3-1 0,-2-4 13 15,0 1 6-15,0-4 14 0,-1-3 2 16,0-4 16-16,0-4 3 0,0-2 6 0,0-2 25 15,0-2 47-15,0-2 30 0,1-3 34 16,0-4-13-16,0-7-74 16,3-5-62-16,-2-5 4 0,2-4 8 0,1-3 10 15,-1-1-22-15,0 6 0 16,3 0 4-16,-3 5-14 0,1 7 19 0,-2 2-21 16,1 6 0-16,0 3 0 0,1 3-1 15,-1 2-37-15,2 0-26 0,0 8-4 16,5 2 28-16,-1 4 7 0,0 3-4 15,2 2-10-15,-4 2 1 0,-1 0 15 16,-1-1-6-16,-3 2-9 0,0-2 14 16,-3-3 1-16,0 0 31 0,0-8 4 15,-1-3 17-15,1-4 17 0,0-2 33 16,0 0 9-16,2-6-3 0,1-5 0 16,2-4-58-16,4-8-7 0,-1-2 0 15,3-5 10-15,0 0-22 0,-1 3 3 16,1 2 10-16,-1 6-13 0,-1 7-22 15,-1 3 10-15,-2 6 12 0,-2 3 0 16,-1 2-60-16,1 11 29 0,0 5 13 16,0 6 5-16,0 5-2 0,-5 1-13 15,0 2 27-15,-1 3-14 0,-6 0-10 0,2-5-34 16,0 2-15-16,2-3-35 16,3-8-6-16,0-4-48 0,7-7-73 15,2-7-115-15,5-3-301 0,-3-6-584 0,12-14-335 16</inkml:trace>
  <inkml:trace contextRef="#ctx0" brushRef="#br0" timeOffset="102399.911">30805 12611 2271 0,'0'0'558'0,"0"0"-195"0,0 0-51 0,0 0-53 16,-46-3-83-16,33 6-59 0,3-3-29 15,1 3-26-15,0 3-59 0,2-1-3 16,2 2-31-16,0 2-3 0,2 4 31 15,1 2 3-15,2 1 0 0,0 3 1 16,2 0 1-16,2 2 1 0,3-3 0 16,2-1 0-16,3-2 0 0,0-2 0 15,2-2-1-15,-1-4 23 0,3-2-23 16,-1-2 36-16,1-3 21 0,-2-1 3 16,1-5 9-16,0-2-9 0,1-3-12 15,-2-2-32-15,-1-2-18 0,-1-1-52 0,-3 0-7 16,-4-1 3-16,-2-2 19 0,-3 0 0 15,0-1-7-15,-3 0 7 0,-1 1 18 16,-1 4 19-16,-1 4 1 0,-1 2 2 16,-1 2-2-16,-1 3-1 0,-2 4-56 15,-2 0-12-15,-2 0 20 0,-1 7 29 16,1 4 18-16,1 2-12 0,1 1 3 16,3 7 10-16,1 2 1 0,5 6 0 15,3 0 21-15,1 5-7 0,3-3 8 16,4 0 6-16,1-4-11 0,2-6-18 15,1-2 13-15,1-5 2 0,2-7-11 16,1-2 27-16,3-5 19 0,-1-1 9 16,-1-9 6-16,1-4-39 0,-1-3-26 15,0-5-1-15,-1-1 1 0,-1-4-3 16,-1 0 3-16,1 0 46 0,-3 2-3 16,0 2-43-16,0 2 0 0,-3 7 30 15,-1 4 47-15,-3 6 9 0,0 2-21 16,-2 2-65-16,0 3-13 0,2 6 10 0,-1 2 3 15,3 5-21-15,-2 0 18 0,1 0-28 16,0 1 0-16,-3 0 0 16,-2-3 14-16,2 0 16 0,-2-4 2 0,1-2 9 15,0-4 24-15,0-3-3 0,0-1 18 16,2 0 16-16,1-3 27 0,1-1 12 16,3-6-31-16,1 0-8 0,0-3 11 15,2-1-24-15,2-1-49 0,-1 2 21 16,1 4-12-16,-1 4 10 0,-1 3 29 15,1 2-17-15,-1 7-16 0,2 3-18 16,-1 5-12-16,-1 1-3 0,-1-3-7 16,-2 3 1-16,-2-4 6 0,1-3-16 15,-1-2-30-15,-1-1-48 0,-1-6-29 16,1 0 3-16,3-6-18 0,3-2-36 16,4-2-103-16,5-2-312 0,0 2-575 15,-4 3-509-15</inkml:trace>
  <inkml:trace contextRef="#ctx0" brushRef="#br0" timeOffset="103249.177">31447 12766 1018 0,'-1'-4'1181'0,"1"0"-900"0,-1 1 61 0,1-2 11 0,0-1-98 0,0 2-65 15,1-5-35-15,1 2-20 0,1 0-6 16,1 1-50-16,2-1-29 0,-1 2-7 15,0 1-40-15,2 4-3 0,1 0-90 16,2 8 14-16,1 3 32 0,0 5 10 16,0 5-1-16,-1 3-25 0,0 0-37 15,-1-2-33-15,-1 0-25 0,-1-6-122 16,1 0-178-16,0-4-253 0,-3-5-724 16</inkml:trace>
  <inkml:trace contextRef="#ctx0" brushRef="#br0" timeOffset="104315.765">31934 12336 1137 0,'0'0'468'0,"0"0"-308"0,0 0-11 0,0 0 78 0,0 0 6 0,0 0-29 15,0 0 41-15,0 0 8 0,0 0-35 16,0 0-30-16,0 0-30 0,0 0-13 16,0 0 12-16,0 0 1 0,0 0-33 15,0 0-22-15,0 0-14 0,-7-3-17 16,5 5-14-16,2-2-14 0,0 0-26 16,0 0-17-16,-5 0-1 0,-2 0 2 15,-3 2-2-15,-6 1-2 0,4 0-9 16,-5 0 11-16,4 1 28 0,2 0 12 0,-1 0-28 15,7 0 0-15,0-3 4 0,1 1-15 16,-1 2-1-16,1-1-3 16,-2-2-22-16,2 2 3 0,2-1 1 0,0 2 2 15,-1-1 16-15,-1 2 3 16,1 2 15-16,2 3 16 0,0 2 21 0,1 2 0 16,4 3-9-16,1 1-9 0,-1 4 0 15,0 1-4-15,0 3-5 0,-2 0-1 16,1 3-5-16,-3 7-16 0,0 7 12 15,0 7-12-15,-5 2 12 0,5-9 0 16,-5-9-13-16,2 0-1 0,2 4 11 16,-4 0-10-16,2 0 1 0,3-11-2 15,0-6 23-15,1 0-5 0,3 4-4 16,1-1-12-16,0-2 9 0,4-5-11 16,2-1-1-16,2-2-2 0,3-4-10 15,1-3-49-15,1-4-40 0,4-2-40 16,-2-1-56-16,-1-4-78 0,2-3-114 0,-3-6-352 15,-4 4-1112-15</inkml:trace>
  <inkml:trace contextRef="#ctx0" brushRef="#br0" timeOffset="105699.668">32129 12586 365 0,'0'1'1721'0,"4"-1"-1352"0,-1 0-169 0,-1 0-3 0,3 0-14 0,-3-1-33 15,1 0 3-15,-3 1 22 0,0 0-35 16,-3-1-33-16,1 1-3 0,1 0 15 16,0 0 20-16,1 0 1 0,-6 0-12 15,2 0-48-15,-1 1-38 0,0-1-42 16,3 1-21-16,-2-1-23 0,-3 1-8 15,-3-1 5-15,-4 3 7 0,-2 1 15 0,1 0 9 16,0-1 16-16,2 1 3 16,0-1 0-16,0 0 0 0,3 0 12 0,2 0-13 15,1-2 14-15,6 2-1 0,1-3-11 16,0 0-4-16,0 1-16 16,2 0-11-16,1 1 27 0,0 1 22 0,1 1 6 15,0 0 0-15,0 3-19 0,-1-1-8 16,3 3-1-16,-1 1 28 0,-1 4-9 15,-2 4 8-15,-2 0-14 0,-2 5 2 16,-4 0 1-16,-2 2-1 0,2-1-12 16,0 3-1-16,5-1 0 0,-1 2-1 15,2-2-2-15,-2-1-16 0,0-2-39 16,2-1-9-16,0-5 22 0,4-2 18 16,-1-4 7-16,1 0 18 0,1-2 13 15,3-2 18-15,3-2-3 0,3-1 6 16,3-1-16-16,2-3-18 0,0 0-77 15,-2-5-94-15,-4-4-87 0,-1 1-118 16,-2-5-173-16,-1 2-415 0,-4 1-597 16</inkml:trace>
  <inkml:trace contextRef="#ctx0" brushRef="#br0" timeOffset="106415.553">32219 12750 2564 0,'0'0'438'0,"0"0"-150"0,0 0 7 16,0 0-17-16,0 0-64 0,0 0-73 16,3-39-36-16,-7 35-24 0,-2 1-41 15,2 2-12-15,-3 1-28 0,-4 0-9 16,0 1-25-16,-4 4-10 0,8 0 7 16,2 4 0-16,2 1 6 0,5 4 9 0,0 1-9 15,3 2-3-15,1-1-10 16,1 2 13-16,0-1 0 0,0-1 18 15,1-1 1-15,2 0-2 0,-2 0-5 0,1-2 7 16,-3-3-20-16,-2 3-8 16,-3-4-7-16,-1 1 12 0,-1-3-3 0,-5 2 16 15,-2-3 6-15,-4-2 13 0,-4 0-50 16,0-1-14-16,-2-3-18 0,3 0-23 16,-2-3 3-16,5-4-39 0,2 0-99 15,1-4-95-15,7-3-163 0,2-2-83 16,0 3-473-16</inkml:trace>
  <inkml:trace contextRef="#ctx0" brushRef="#br0" timeOffset="106648.832">32195 12598 349 0,'0'0'1985'0,"0"0"-1549"16,0 0-57-16,0 0 0 0,0 0-79 15,0 0-80-15,0 0-66 0,0 0-45 0,0 0-87 16,0 0-21-16,0 0-1 0,0 0 52 15,-22 34 20-15,26-10-20 16,2 2-21-16,1 3-15 0,-1 1-14 0,-4 1-2 16,-2 2-16-16,0 1-58 0,-1 5-69 15,-1-3-40-15,1-1-53 0,-1-1-13 16,2-6-46-16,-2 1-131 0,1-6-196 16,1-4-394-16,0-7-83 0</inkml:trace>
  <inkml:trace contextRef="#ctx0" brushRef="#br0" timeOffset="107332.202">32341 12828 313 0,'0'0'245'0,"0"0"-37"0,0 0 1 0,0 0 9 0,0 0 59 16,0 0-20-16,0 0-7 0,0 0 13 15,0 0-27-15,0 0-14 0,0 0-3 16,0 0-33-16,0 0-23 0,0 0-26 16,-3-23-35-16,4 21-29 0,2 2-16 0,2-2-13 15,-1 2-28-15,1 0 3 16,-4-2 9-16,2 2 10 0,-3 0 0 16,0 0 6-16,3 0-10 0,-3 0-8 15,3-1 17-15,3 1 4 0,-1 0-21 16,4 0-26-16,0 1-11 0,-1 3-17 15,-2 1-3-15,0 3-13 0,-3 2 0 0,-3 4-16 16,0 0 3-16,0 1 13 0,0 1 16 16,-2 0-7-16,-1 1 0 0,-1 0 10 15,0 0-7-15,-2-1 32 0,-1-2 23 16,-3-1 18-16,4-3 32 0,-1-2-16 16,4-3-7-16,0-1-21 0,2-3-10 15,1-1 21-15,4 0-5 0,1 0-33 16,3-3 20-16,2 0-22 0,-1-2-22 15,2 0-63-15,1-2-95 0,0-1-115 16,2-2-194-16,-1 0-319 0,-3 0-817 16</inkml:trace>
  <inkml:trace contextRef="#ctx0" brushRef="#br0" timeOffset="107698.831">32470 12775 2727 0,'0'0'574'0,"0"0"-221"0,0 0 5 16,0 0-76-16,0 0-158 0,0 0-68 0,40-6-43 16,-33 5-13-16,2 1-50 0,3 0 0 15,-3 0 7-15,4 4 6 0,0 2-22 16,-3-2-7-16,1 3-2 0,-2 2 1 15,-4 0-2-15,-5 0 28 0,-1 3-25 16,-3 3 35-16,-3-1-10 0,4 2-16 16,-3 1 0-16,1 0 16 0,-1 0 40 15,2-2 1-15,-2-3 25 0,3-1 36 16,2-4 8-16,0-1-6 0,1-2-13 16,0-3-15-16,1 1-20 0,3-2-12 15,2 0-3-15,1-2-25 0,0-2-12 16,5 0-55-16,-3-3-84 0,6-2-151 0,-1-1-173 15,-3-1-143-15,0 1-522 16</inkml:trace>
  <inkml:trace contextRef="#ctx0" brushRef="#br0" timeOffset="108315.672">32665 12618 2326 0,'0'0'368'0,"0"0"-207"0,0 0 115 0,0 0-40 0,0 0-93 0,0 0-48 16,0 0 6-16,0 0-28 0,0 0-73 16,0 0-25-16,39-27 25 0,-23 26 11 15,2 1-11-15,-5 0-1 0,2 0-2 16,-3 1-16-16,1 1 17 0,-6-1-1 16,0 3-22-16,-1-2 18 0,-5 1 7 15,3 1 29-15,-2 1-1 0,-2 3-26 16,0 1 23-16,-2 3 7 0,-4 3 12 15,6 4 3-15,-5 1-12 0,1 2-1 16,1 2-12-16,-3 2-6 0,5 1-14 16,-1 0 26-16,2 2-14 0,0-2-14 0,0 0 1 15,0 0-1-15,-1-2-1 0,-2 1-19 16,-2-4 1-16,0-2 3 0,1 0 16 16,-3-2 0-16,0-1-14 0,-1-2-36 15,-3-4-7-15,1 2-9 0,-3-1-3 16,-3-6-17-16,2 1-69 0,0-5-135 15,0-2-278-15,5-2-604 0,2-2-235 16</inkml:trace>
  <inkml:trace contextRef="#ctx0" brushRef="#br0" timeOffset="108626.856">32887 12833 2483 0,'0'0'461'0,"0"0"-205"0,0 0 63 0,0 0 34 0,0 0-79 16,0 0-56-16,0 0-63 0,0 0-88 0,44-14-51 16,-28 10-16-16,-1-2-11 0,-2 2-5 15,0-2-39-15,1 2-60 0,-2-2-118 16,2 2-81-16,1-2-132 0,-5 2-330 16,3-3-1420-16</inkml:trace>
  <inkml:trace contextRef="#ctx0" brushRef="#br0" timeOffset="109115.13">33126 12623 1965 0,'0'0'518'0,"0"0"-182"16,0 0-51-16,0 0-29 0,0 0-129 15,0 0-89-15,0 0 3 0,0 0 38 16,0 0-22-16,0 0-13 0,0 0-12 15,13 45-10-15,-8-37 13 0,1 3-17 16,1 0-18-16,-1 0 29 0,0 1 12 16,0-2 6-16,0 3 6 0,0 0 14 15,1-2-24-15,1 2-21 0,-1-2-19 16,2 0-3-16,0 0-3 0,-1 0-56 0,-4-3-2 16,-2 2 61-16,-2-3-59 0,0-1 18 15,0-1 4-15,-2 1 33 16,0 0 3-16,-6-2-1 0,0 0-17 0,-4 0-18 15,-1-2 5-15,-1 1-15 0,1-2-13 16,0 1-19-16,-3-2 19 16,3 0 9-16,0 0-6 0,3-5-64 0,1-2-84 15,2-3-164-15,3-4-329 0,1 3-252 16</inkml:trace>
  <inkml:trace contextRef="#ctx0" brushRef="#br0" timeOffset="109287.95">33139 12631 16 0,'0'0'2615'16,"0"0"-2037"-16,0 0-235 0,0 0 44 15,0 0-75-15,0 0-110 0,41-7-17 16,-21 4-7-16,0 0-83 0,0 2-89 16,-1-2-6-16,2 3-92 0,-6 0-339 0,2 0 75 15,-2 0 356-15,-1 3-35 16,-6-2-533-16,5 2-2557 0</inkml:trace>
  <inkml:trace contextRef="#ctx0" brushRef="#br0" timeOffset="109597.705">33372 12690 2509 0,'0'0'595'0,"0"0"-190"16,0 0-61-16,0 0-64 0,0 0-108 15,0 0-26-15,39 6-146 16,-31-2 117-16,0 1-9 0,2 3-96 0,0 0-12 16,0 1-14-16,2 4-23 0,-3-2-6 15,0 3-31-15,-2-1 52 0,-5 1 22 16,-1 2-22-16,-4-2-2 0,-7 0 2 16,0-1 20-16,-5-2 2 0,4-1 31 15,-1 0-6-15,-2-3 5 0,0-1-2 16,3-4-25-16,-2 0-3 0,3-2-34 15,0-4-6-15,2-5-28 0,1-2-65 16,4-5-48-16,3-4-75 0,7-4-21 16,4-1-278-16,1 5-569 0,3-7-623 0</inkml:trace>
  <inkml:trace contextRef="#ctx0" brushRef="#br0" timeOffset="110181.989">33378 12301 2965 0,'0'0'486'0,"0"0"-217"0,0 0-269 0,0 0 288 0,0 0 88 0,0 0-376 16,0 0 93-16,0 0 179 0,0 0-244 15,44-5-28-15,-17 5-21 16,2-2-1-16,0 2-15 0,0 0-3698 0,2 0 7470 15,-2 0-3729-15,-3 0-6 0,-6 0 0 16,-8 3 2-16,-1-2-2 0,-5 1 40 16,5-1 33-16,-2-1-27 0,-3 3 9 15,6-3-6-15,-7 1-49 0,5 1-10 16,7-1-26-16,-11 2-1 0,1 0 31 16,-8 6 6-16,-21 0 27 0,7 6-5 15,-5 3-10-15,7 2 15 0,3 5 10 16,2 2 3-16,5 3-40 0,-1 1 43 15,3 1 36-15,1 7-55 0,7 3-2 16,-7 12-19-16,0-2 21 0,-2 0 3 16,-8-3 4-16,11-4 11 0,0 3 4 15,-6 0 30-15,-6 2-76 0,11-1 79 16,-11-2 63-16,2-2-102 0,-1-9-25 16,-16-8-12-16,8-8-2 0,-6 2-1 15,0 1-34-15,-12-2-63 0,-15 5-54 16,-8-12-74-16,-21-13-274 0,14-1-1094 15,1-22-1456-15</inkml:trace>
  <inkml:trace contextRef="#ctx0" brushRef="#br0" timeOffset="113698.043">28826 14292 1391 0,'0'0'309'0,"0"0"123"0,-9 38-102 16,5-25-24-16,3 3-1 0,-3-2-14 0,0 0-44 16,1 1 3-16,1-2-1 0,0 2-19 15,2-1-10-15,0 0-32 0,0-3-53 16,4 0-50-16,2-2-20 0,2-3-4 16,5-2 6-16,5-1 3 0,2-3 9 15,12-9-24-15,12-9-10 0,9-13 1 16,6-5-25-16,-3-3-21 0,-4 2-3 15,-8 3 3-15,1-2 0 0,-3 1-12 16,-5-2 10-16,2 0-13 0,-8-1 15 16,-5 0-2-16,-4 1 0 0,-6 5 1 15,-5 4-1-15,-5 6-14 0,-3 1-11 16,2 1 9-16,-4-4 17 0,-1-1 0 16,0 5-14-16,-4 3-16 0,-3 4-14 15,1 3-35-15,0 5-48 0,-2 0-24 16,-1 4-48-16,1 0-40 0,-2 1-112 15,-1 4-155-15,2 3-252 0,0 0-457 16,1 1-312-16</inkml:trace>
  <inkml:trace contextRef="#ctx0" brushRef="#br0" timeOffset="113949.992">29173 13982 2737 0,'0'0'488'0,"0"0"-205"16,0 0 124-16,0 0-21 0,0 0-74 15,0 0-53-15,0 0-45 0,0 0-13 16,0 0-19-16,0 0-79 0,48-19-57 16,-17 3-28-16,5-4-18 0,0 0-14 15,-6 3-17-15,2-4-5 0,-4 5 12 16,-2 2 21-16,-6 2 0 0,-2 6 0 16,-4 2-8-16,-4 2 11 0,0 5 15 15,0 4 0-15,-3 7-15 0,4 12-3 16,0 10-43-16,-3 0-30 0,-2 0 0 15,-3-4-18-15,-2-7-86 0,-1 2-151 16,0 2-380-16,0-10-1040 0,-1-6-522 0</inkml:trace>
  <inkml:trace contextRef="#ctx0" brushRef="#br0" timeOffset="129899.593">25807 16283 916 0,'0'0'1010'0,"0"0"-602"0,-42 24-243 0,26-16 39 0,-4 0-18 16,-1 0-32-16,-4-1-6 15,-2 0-14-15,-10 2-39 0,-11 2 4 0,-16-1-17 16,-7 1-19-16,-2-2-18 0,-9 4-17 15,1-2 0-15,-11 2-6 0,-5 0-12 16,-6 2-10-16,-1-2 0 0,0-2-13 16,0 2-12-16,-1-2 3 0,-1 2-6 15,1-2-4-15,-1 0 30 0,-2-1-36 16,1-4 9-16,1 0 29 0,-2-5 13 16,4-1 15-16,0-1 14 0,3-8-4 15,2-2-29-15,1-2 16 0,5-1-15 16,6-4 2-16,6-3-9 0,9-4 13 15,9-4 9-15,10-5 23 0,11-3-8 16,9-2 1-16,9-6-10 0,10-3-2 0,8-4-29 16,7 1 0-16,13-2-12 15,8-1 12-15,13 0 0 0,10-2 1 16,13 1 2-16,11 0 32 0,13 0-3 0,10 4-13 16,11 2 0-16,10 2-17 15,8 4 0-15,3 1-2 0,4 3 1 16,0 4-1-16,2 6-13 0,-2 6-5 0,0 3-6 15,-3 6 24-15,0 4 1 0,0 6 0 16,-1 4-1-16,-1 3 0 0,-3 4-3 16,-1 7-30-16,-1 4-14 0,-5 2 13 15,-1 7 9-15,-8 3-19 0,-2 4 12 16,-8 3 10-16,-5 5 0 0,-7 4 10 16,-15 6-7-16,-9 4 18 0,-9 2 1 15,-12 1-1-15,-9 1 1 0,-11-1 2 16,-11-1 26-16,-8-2 0 0,-17-1 23 15,-13-4-14-15,-17 0 17 0,-13 0-14 16,-17-3 12-16,-13 0-5 0,-17-4-16 16,-11-3-14-16,-11-7-17 0,-8 0-2 15,-5-5-29-15,-4-6-28 0,2-4-5 16,5-5-21-16,5-7 16 0,9-7 28 16,10-9-47-16,14-9-143 0,13-13-187 0,28 2-553 15,13-10-555-15</inkml:trace>
  <inkml:trace contextRef="#ctx0" brushRef="#br0" timeOffset="130982.561">25627 9601 2357 0,'0'0'474'0,"0"0"-319"0,0 0-94 0,-42 13 6 15,30-8 0-15,-3 1 26 0,0 1 34 16,-1 2-22-16,-4 0-23 0,-1 0-3 0,-4 3-19 16,-9 2-19-16,-12 4-12 0,-17 4-4 15,-8-1-3-15,-9-2-3 0,-2-2-16 16,-5-4 13-16,-6-2-13 0,-10-2 16 16,-6-2-7-16,-4-2 7 0,-2-1 3 15,-1-2-9-15,-1-2-1 0,1 0 1 16,2-5-1-16,4-3 1 0,1-3 12 15,1-3 4-15,1-5-27 0,3-3 11 16,2-4-1-16,3-2 4 0,4-3 15 16,7-2 38-16,7 0-1 0,6-6 16 15,10-2 12-15,9-1-40 0,9-4 12 16,7-2-28-16,9 0-13 0,6-1 5 16,6 1-30-16,8-3 27 0,9-1-11 15,6-5-17-15,16-3-1 0,12-1-18 16,16 1 3-16,18-4-22 0,18 0-16 15,18 1 10-15,16 5-6 0,13 2 9 16,14 5 5-16,7 6 8 0,8 8-1 16,7 6 6-16,0 11 3 0,8 8 7 0,1 9-4 15,2 7 1-15,1 13 2 0,-2 7-2 16,-4 9-4-16,-6 8-18 16,-7 7-25-16,-11 5 5 0,-14 7-6 0,-8 5-12 15,-17 5 31-15,-17 5 28 0,-13 2 16 16,-18 3-2-16,-13-1 0 0,-12-3-58 15,-14-1 32-15,-11-3 28 0,-12-4 20 16,-12-4 24-16,-15-6-7 0,-15-3 4 16,-13-2-4-16,-10-4-36 0,-15-5 1 15,-11-3 13-15,-9-4 11 0,-9-5 6 16,-11-5-1-16,-7-5 7 0,-5-5-1 16,-1-6 25-16,-3-4 10 0,-3-6 9 15,2-2-1-15,0-8-21 0,9-4-10 16,7-5 4-16,15-5 11 0,13-6 13 15,16-6 6-15,20-5-12 0,16-5-10 16,16-7-31-16,16-5-30 0,10-4-45 16,21-9-72-16,15-2-64 0,18-7-79 0,15-7-94 15,-9 22-627-15,6-8-1429 0</inkml:trace>
  <inkml:trace contextRef="#ctx0" brushRef="#br0" timeOffset="-179652.859">26220 13662 1868 0,'0'0'424'0,"0"0"-301"0,0 0 32 0,-8-40 13 16,10 27-65-16,2-1-32 0,3-1 6 16,2-2-35-16,0 0-7 0,1-1 3 15,4-2 10-15,-1 2-13 0,5-1 10 16,-2-2 6-16,4 1 3 0,3-1-9 15,5-2-16-15,1-1-13 0,5-4-16 0,10-1-3 16,9-3-22-16,1-2-1 16,-2 6 11-16,-4 4 2 0,-6 4-3 0,3 3 3 15,-2 3 11-15,2 3 1 0,0-2 1 16,4 4 38-16,1-2 10 0,6 4 0 16,4 1-10-16,4 2 0 0,1 1-13 15,7 3-3-15,0 1-3 0,1 5-3 16,0 4-15-16,-3 4-1 0,-1 5-3 15,-1 2-22-15,-5 0 9 0,-3 8 0 16,-2 1 13-16,-3 5-10 0,-3 2 1 16,-2 5 9-16,-1 0 2 0,-4 2-11 15,-1 2 9-15,-2-1 0 0,-4 3-13 16,0 1 1-16,-6 2 14 0,-1-4-15 16,-4 3-10-16,-6-1 10 0,-3 2 15 15,-4 1 1-15,-5 2 3 0,-5 0 20 16,-4-2 12-16,-4 1-4 0,-5-1 1 15,-6-1-10-15,-6 1-3 0,0-1-17 16,-6-4-1-16,-4 1 12 0,-6 0-11 16,-1 0 20-16,-4-2-9 0,-4-2-13 0,0-2 13 15,-6-1-10-15,2-5 16 16,-2-1-16-16,-4-5 16 0,2-2-3 0,-5-3-14 16,-2-1 14-16,-3-5 0 0,-2-5-4 15,-3-1-9-15,-2-6-1 0,-1-6-2 16,-3-1-1-16,-1-1 1 0,-1-8 26 15,1-2-4-15,1-3 6 0,2-5-27 16,-1-3 21-16,3-2-19 0,2-5 13 16,0-2-15-16,4-5 12 0,1-3-1 15,1-2-9-15,3-4 7 0,1-3-8 16,8-4-2-16,2-2 16 0,5-1 5 16,3-2-8-16,5 0 25 0,6-1-23 15,3-1 1-15,2-1 6 0,8-2-9 16,0 1-10-16,7-3-2 0,4 1 2 15,5 1-3-15,1-1 2 0,3 6-2 16,5 1-1-16,1 4-22 0,2 1 20 16,2 3 3-16,-1 3-3 0,1 3-13 15,0 3 0-15,-1 8 4 0,-1 5-7 0,-3 9 18 16,2 3-24-16,1-1 23 16,5 2-33-16,5 0-6 0,2 6-19 0,10 4 23 15,14 7 18-15,13 11 4 0,5 4 15 16,-1 8 0-16,-6-3-1 0,-10 4-24 15,-3 1-7-15,-3-1-53 0,-9-1-29 16,-8-3-33-16,-7-3-35 0,-7-1-138 16,-3-4-336-16,-3 15-954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24:24.0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12297 5896 2959 0,'0'0'246'0,"0"0"-185"0,0 0-29 0,0 0 143 16,41 25 50-16,-18-19 17 0,11-2-68 15,18-4-12-15,21-10-1 0,10-2-6 0,9-5-32 16,3-3-46-16,-4 2-28 15,3-2-28-15,2 1-5 0,0 1-16 16,-4-2-1-16,-9 3-1 0,-10 1-29 0,-11 1-34 16,-17 5-24-16,-13 5-28 0,-13 1-7 15,-8 4-21-15,-2 0-55 0,-2 2-102 16,-7 7-282-16,-6 2-152 0,-4-1-605 16</inkml:trace>
  <inkml:trace contextRef="#ctx0" brushRef="#br0" timeOffset="297.71">12161 6253 2541 0,'0'0'1264'0,"0"0"-1248"16,0 0 31-16,0 0-47 0,46 1 196 15,0-8-12-15,22-7 24 0,13-6-26 16,9-4-81-16,4-4-11 0,-1 1-2 0,6-1-26 16,4-1-10-16,4 0-10 0,3-2-8 15,2-1 0-15,0-3-19 0,-6-2-6 16,-6-2-9-16,-9 1-52 0,-10-1-37 16,-11 3-18-16,-19 7-46 0,-15 7-84 15,-14 5-39-15,-9 2-176 0,-4 4-755 16,-4-16-1317-16</inkml:trace>
  <inkml:trace contextRef="#ctx0" brushRef="#br0" timeOffset="8252.742">21928 11454 1949 0,'0'0'457'0,"0"0"-138"0,0 0-26 16,0 0-12-16,-36 4-42 0,33-3-40 15,0-1-48-15,3 0-54 0,0 0-34 16,0 1-28-16,1 1-32 0,4-2-3 0,6 3 49 16,10 5 29-16,16 0 53 15,18-3-63-15,12 0 31 0,4-2-77 0,0-2-21 16,-5 0 11-16,0 1-12 0,0 3-2 15,-3 0-19-15,-2 1-7 0,-3 3-12 16,-4-2-38-16,-5 0-9 0,-8 0-16 16,-11-3 4-16,-10-1-3 0,-4 0-14 15,1-2-29-15,-2 2-54 0,-3-2-84 16,-6 1-121-16,-3-2-171 0,-6 0-207 16,-3 0-366-16</inkml:trace>
  <inkml:trace contextRef="#ctx0" brushRef="#br0" timeOffset="8597.702">21868 11614 2423 0,'0'0'368'0,"0"0"-127"15,0 0-56-15,0 0-16 0,0 0-19 16,0 0 20-16,0 0-12 0,0 0-58 16,0 0-46-16,0 0-19 0,0 0-7 15,0 0 4-15,0 0 8 0,35 15 13 16,-21-12-6-16,2-2 0 0,5 2-1 16,12 0 7-16,11-2 15 0,19-1-12 15,9 0-16-15,2-1-9 0,-4-2-10 16,-4 3-18-16,-3 0 0 0,-6 0-3 15,-4 7-14-15,-9-4-32 0,-11 1-62 16,-9 0-51-16,-4-1-43 0,1 0-60 16,-1 0-152-16,1 1-275 0,-7-2-650 15</inkml:trace>
  <inkml:trace contextRef="#ctx0" brushRef="#br0" timeOffset="8948.781">22492 11473 2478 0,'0'0'364'0,"0"0"-104"16,0 0-62-16,0 0-20 0,0 0-70 16,0 0-45-16,0 0 54 0,-11 54 25 15,7-20-4-15,0 10-25 0,-1 14 0 16,-5 7-39-16,0 1-9 0,-4-5-28 16,0-3-33-16,-3 1-3 0,2 0-1 15,2-1-22-15,-1-6-56 0,5-2 1 16,1-8-14-16,0-6-27 0,3-11-46 15,1-5-35-15,1-5-92 0,0 1-234 16,0-2-498-16,0-1-527 0</inkml:trace>
  <inkml:trace contextRef="#ctx0" brushRef="#br0" timeOffset="9218.098">22244 12072 2951 0,'0'0'308'0,"0"0"-149"16,0 0-57-16,-6 37 27 0,6-19-2 16,0 1 5-16,0 4-7 0,1 2-30 15,3 2-39-15,0 1-18 0,2 1-7 16,-2 1-12-16,0 1 12 0,0-1-16 16,1-1 1-16,-1-4-14 0,0-4 1 15,2-4 25-15,0-6 28 0,1-4 3 16,0-4 58-16,3-3 34 0,1-5 21 15,2-7-29-15,4-7-57 0,6-10-86 0,6-12-138 16,1-8-141-16,-3 3-188 16,-8 11-519-16,-1 7-990 0</inkml:trace>
  <inkml:trace contextRef="#ctx0" brushRef="#br0" timeOffset="9736.607">21122 12703 2624 0,'0'0'405'0,"0"0"-213"0,0 0 9 15,-18 47-39-15,14-16 6 0,-2 11-11 16,0 13-25-16,-2 3-38 0,0-4-34 15,0-3-26-15,0-7-15 0,-1-1-19 16,-1-2-13-16,3-7-52 0,1-8-89 16,0-6-32-16,4-7-31 0,0 0-31 0,1-5-17 15,1-1-140-15,0-7-245 16,1-5-413-16</inkml:trace>
  <inkml:trace contextRef="#ctx0" brushRef="#br0" timeOffset="9914.485">20974 12867 1747 0,'0'0'1122'15,"-9"-39"-843"-15,6 20 43 0,0 1-9 0,3-1-46 16,0 4-19-16,0 4-16 0,6-2-53 16,1 6-50-16,4-2-47 0,5-1-26 15,3 0-26-15,5-1-13 0,2 1-17 16,2-1-24-16,1-1-56 0,2 0-48 16,-2 1-66-16,2 2-51 0,-2 2-58 15,-1 4-195-15,-1 3-304 0,-8 0-534 16</inkml:trace>
  <inkml:trace contextRef="#ctx0" brushRef="#br0" timeOffset="11248.5">21371 13082 1246 0,'0'0'1593'0,"0"0"-1343"0,0 0 9 16,0 0 1-16,0 0-48 0,-41-19-49 15,29 13-52-15,2-1-42 0,-1 0-35 16,-1 4-12-16,1 0-22 0,3 3-13 16,-3 3-24-16,2 4-41 0,0 4-5 15,-1 3 24-15,2 3 27 0,1-1 7 16,2 5 3-16,3-7-9 0,2 1-17 16,0-6-8-16,4 0 12 0,1-6 12 15,2-1 31-15,1-2 1 0,4-5 60 16,0-5 0-16,2 0-13 0,0-3-19 15,2-1-9-15,-3 2-17 0,-1 2 16 16,-2 4-18-16,-3 0-19 0,-3 6 17 16,0 0-13-16,-2 7 15 0,1 3 11 15,0 4-8-15,-1 0-3 0,1 2-19 0,-2 0-31 16,1-4 15-16,0-2 1 16,0-3 15-16,1-5-4 0,1-2 23 15,2-3 69-15,2-7 22 0,2-1-28 0,-1-6-16 16,2-2-25-16,0-3-22 0,-2 2-7 15,0-1 7-15,-2 2 12 16,-1 5 7-16,-3 3-18 0,-1 5 15 0,-1 5 16 16,-1 1 3-16,0 0-35 15,-2 1-28-15,0 5-71 0,-1 2 11 16,1 4 35-16,-2 1 25 0,2 3 9 0,0-3-10 16,1 0 10-16,1-3 7 0,0-2-1 15,4-1 11-15,1-3 0 16,0-1 2-16,3 2 1 0,0-4 21 0,3 3 7 15,-1 1-15-15,1 0-14 0,0 1-53 16,0 1-23-16,-2-1 6 0,2 2 0 16,-3-1 19-16,-1 2 48 0,2-1-6 15,-2-1 9-15,0-2 38 0,1-3-19 16,0 0 60-16,0-2 26 0,0-2-26 16,0-3-23-16,2-4-8 0,-1-2-4 15,-2-2-13-15,0 1-6 0,-1-4 0 16,-2 3 3-16,-2 0 4 0,-1 3-16 0,-1 3 13 15,0 3-11-15,-1 1 2 16,-2 3-20-16,-1 0-50 0,-2 3-7 16,-1 4-15-16,-1 2 9 0,0 2 16 0,-3 0 15 15,4 2 10-15,1 2 6 16,3-5 4-16,1 0-14 0,2-1-8 0,0-5 2 16,2 0 32-16,3-2 1 0,3-2 81 15,3-3 13-15,-1-3-32 0,2 1-10 16,-1-1-12-16,-1 0-25 0,-2 2-16 15,-1 4-28-15,1 0 0 0,-1 7 7 16,0 4 21-16,0 6 3 0,2 5-1 16,-2 3-2-16,-1 1-12 0,-1 1-10 15,-1-2-3-15,1 0-23 0,-1-2-18 16,-2 4-25-16,1-3-26 0,-1-1-26 16,-1 1-7-16,-1-3 16 0,0-3 92 15,-4-1 42-15,-2-4 87 0,-3-4 5 16,-1-1-15-16,-3-5-17 0,-4-2-6 15,-1-1-9-15,0-1 9 0,-1-5 9 0,2-1 7 16,0-4-10-16,4-1 9 16,3-2 16-16,4 0-7 0,4 0-18 15,2-4-25-15,6 1 28 0,6-5-7 0,5 0-9 16,6-2-7-16,5 0 4 0,7-5 11 16,-1 5 4-16,1 0-18 0,0 3-14 15,-6 0-25-15,2 2-2 0,-3 1-27 16,-6 2-17-16,-3 4-5 0,-7 0 8 15,-5 6 17-15,-3 0 21 0,-4 3 2 16,0 1-23-16,-6 2 8 0,-2 0-28 16,-2 7-9-16,-4 0 16 0,0 2 35 15,-2 5 2-15,3 3 3 0,0 2 25 16,4 2-12-16,3 0-14 0,4-3 10 16,2-1 13-16,3-1-6 0,5-5 6 15,3-2 15-15,5-2 7 0,2-6 15 16,2-1 3-16,3-4-3 0,3-6-25 15,0-4-37-15,-1-4-38 0,1-5-37 16,-3-4-33-16,-1-3-10 0,-3-1 3 16,-2-3-12-16,-3-5 18 0,-4-7 30 15,-6-9 79-15,-4 1 41 0,-1 10 3 16,-4 12 50-16,-1 11 20 0,2 5 10 0,-2 2 22 16,0 0-6-16,1 3-42 15,1 6-14-15,-1 3-23 0,3 2-12 0,-1 5-40 16,-1 6-9-16,2 13-12 0,-1 13 12 15,3 15 0-15,1 6 0 16,5-1-2-16,1-3-16 0,1-9-1 0,1-1-18 16,-1 0-55-16,1-10-34 0,-3-8-70 15,-1-9-110-15,2-6-316 0,1-3-677 16,1-2-399-16</inkml:trace>
  <inkml:trace contextRef="#ctx0" brushRef="#br0" timeOffset="11381.482">22063 13150 2857 0,'-11'0'592'0,"11"2"-216"0,0-1-43 16,1-1-93-16,6 0-73 0,4-3-35 15,10-2-33-15,12-7-65 0,14-3-34 16,3-2-148-16,-7 1-108 0,-12 6-144 16,-12 3-610-16,0 1-911 0</inkml:trace>
  <inkml:trace contextRef="#ctx0" brushRef="#br0" timeOffset="13463.816">21527 13856 2887 0,'0'0'534'0,"0"0"-258"16,0 0 7-16,0 0-63 0,-44-32-6 0,32 30-118 15,0 2-49-15,-2 1-47 16,2 5-26-16,0 4-30 0,0 1-12 0,1 4 9 15,0 0 6-15,2 4 4 0,1-1-36 16,3-1-2-16,1-1 5 16,3-4 13-16,1-3 12 0,1-3 3 0,4-3-34 15,2-3-48-15,3-1 136 0,2-6 0 16,1-3 89-16,2-1-10 0,0-3-35 16,0 4-23-16,-1 0-21 0,-1 4 0 15,0 4 0-15,-2 2 44 0,0 7-44 16,-3 3-1-16,0 4-1 0,-1 0 2 15,0-1-38-15,-1 2 0 0,-2-2-9 16,1-3 0-16,0-3-20 0,1-2-28 16,2-5-64-16,1-1-64 0,2-7 34 15,2-5-46-15,0 0 0 0,2-4 70 16,-1-1 105-16,0-2 60 0,-3 4 42 16,-1 2 78-16,0 0 22 0,-3 6 23 15,-3-1 12-15,-1 5 34 0,-3 1 19 16,0 3 18-16,-1 0-21 0,-4 0-57 15,-1 0-66-15,-3 0-60 0,0 3-32 0,0 1-10 16,0 5-2-16,0 1 0 16,1 1-12-16,2 2 11 0,1 1-1 0,1 0-11 15,2 3 13-15,2-3 3 0,1 0-3 16,6-4 1-16,1-3 12 0,3-4 18 16,2-3-15-16,1-1 2 0,2-8-15 15,0-4-1-15,3-8-2 0,-3-3-22 16,2-3-16-16,-4-4-12 0,0-1 3 15,-3-1 18-15,-4-1 29 0,-4 4 33 16,-3-3 7-16,-1 4 4 0,-4 1 6 16,-2 2 43-16,-1 8-18 0,1 4 15 15,0 5 2-15,2 5 44 0,1 4-62 16,1 0-74-16,-1 11-35 0,1 4-14 16,-1 13 9-16,3 14 6 0,1 11 0 15,3 5 6-15,3-5-34 0,1-4-43 16,0-13-66-16,0-6-43 0,0-9-40 15,2-4-98-15,2-1 29 0,4-1 24 16,3-2-39-16,2-9-106 0,1-4 77 16,-2-10 25-16,1-4-7 0,-1-4 105 15,-4-2 244-15,0-3 233 0,-5 2 119 16,-3-1 84-16,-3 2-33 0,-2 3-44 0,-2 1-4 16,-1 6-12-16,-4 2-49 0,0 4-19 15,-2 3-51-15,-1 1-98 0,-3 2-60 16,1 5-48-16,0 3-2 0,-1 4-4 15,1 3-11-15,1 1-1 0,1 2-15 16,2-1-4-16,3-2 0 0,2 2 1 16,1-3 0-16,1-1 17 0,4-2-29 15,1-4 20-15,3-5 10 0,0-4 29 16,3 0 11-16,3-9-9 0,0-4 4 16,3-6-35-16,-2-1-18 0,2-5-16 15,-3-5 6-15,-2 0 13 0,-2-2 15 16,-2-8 13-16,-4 6-11 0,-2-1 26 15,-3-2-3-15,-3 9-4 0,-2-3 7 16,-1 4 19-16,-1 6 22 0,2 7 24 16,1 6 18-16,0 4 95 0,2 4-116 0,0 0-90 15,1 6-50-15,-1 4-36 16,-1 7 22-16,1 12 33 0,2 14 12 0,0 13 1 16,5 5 15-16,1-3-37 0,0-7-4 15,0-13-39-15,1-8-4 0,0-10 37 16,-1 0 28-16,3-2 21 0,3-1 2 15,3-1-1-15,0-7 22 0,1-7 25 16,0-2-16-16,0-8 15 0,1-8 4 16,-2-4-32-16,3-12-18 0,0-11-3 15,-2 5-28-15,-3 0 3 0,-5 5 22 16,-3 11 6-16,1-1 47 0,-2 3-1 16,-2 5 13-16,-1 7 15 0,-1 3 3 15,0 3-22-15,-1 2-55 0,-2 2-36 16,-1 5-48-16,-1 1-21 0,-1 7 16 15,1 3 5-15,0 0 22 0,2 5 9 16,1-2-10-16,2 0 23 0,0-4-4 16,3-1 9-16,2-5 34 0,0-2-12 15,1-2 13-15,2-2 2 0,-1-2 21 16,0 0-8-16,-1 1-15 0,1-1 0 16,-2 2 1-16,0 0 15 0,-1-1-13 0,0 1 15 15,-2-1 7-15,1-1 10 0,-2-2-10 16,3 2 12-16,-2-3 16 15,2 0 21-15,1-3-8 0,2 0 17 0,1-4-18 16,3-1-19-16,0-4-18 0,0-2-6 16,0 0-4-16,-2-3 10 0,0-1 9 15,1-1 27-15,-2 1 16 0,-2 1-80 16,-2 3 0-16,-3 2 0 0,-1 7 14 16,0 2-2-16,-3 3 1 0,-2 0-13 15,-1 1-9-15,-1 6-44 0,-2 3-11 16,0 4 21-16,0 2 21 0,2 5 21 15,-1-2 1-15,4-1 4 0,2 2-2 16,2-5 0-16,3-2-2 0,5-2 0 16,1-3 0-16,3-4 12 0,3-4-11 15,0 0 23-15,3-7 23 0,3-5-14 16,1-3-17-16,2-2 20 0,-1-4 19 16,0-1-18-16,-1 0-36 0,-3 2 14 15,-2 1 7-15,-1 1 5 0,-5 4-2 0,-3 4 2 16,-2 3 7-16,-3 4-7 0,-3 3 16 15,0 0-41-15,-3 0-2 16,-4 3-52-16,0 4-15 0,0 0 0 0,-1 6 15 16,-2-2 18-16,3 5 7 15,1-2 8-15,3-1 1 0,0 1-10 0,3-3 7 16,0 0 6-16,0 1 13 0,0-1-11 16,0-1 12-16,1-3 0 0,0 0-17 15,-1 0-16-15,0-1-3 0,-3-2 19 16,-3 3-1-16,-1-2 4 0,0 0 0 15,-2 1 15-15,0-3 25 0,1 1 12 16,3-4 9-16,2 0 22 0,2 0 2 16,1-3-12-16,1-4-3 0,4-1-15 15,1-6-6-15,5-1-4 0,1-3-19 16,3-4-11-16,4 1-11 0,-1-3 11 16,-1 0 0-16,1 0 0 0,-1 0 0 15,0 3 0-15,-2 1-1 0,-2 5-14 0,-4 3 14 16,-4 5 1-16,-2 4 15 15,-3 3 29-15,0 0-44 0,-3 3-43 16,-2 4-30-16,-2 3 15 0,0 6 30 0,-4 2 16 16,1 6 11-16,2 0 1 15,2-1 15-15,1-3 10 0,5-2-14 0,2-2-10 16,5-1 10-16,2-2 26 0,2-2 18 16,0 1 6-16,-1-2-43 0,-1-1-6 15,-1 1-11-15,-3-3-1 0,-5 2 1 16,0-2-1-16,-7 5-27 0,-6 1-37 15,-8 2 0-15,-4-3-31 0,-12 2-15 16,-7-5-75-16,-10-9-155 0,9-3-361 16,5-11-1218-16</inkml:trace>
  <inkml:trace contextRef="#ctx0" brushRef="#br0" timeOffset="20547.379">20860 15329 2686 0,'-4'6'516'0,"4"-6"-375"0,0 0-30 0,0 0-44 0,0 0-45 0,3 0 13 16,1-3 34-16,4-2 32 0,3-5 19 16,4-5 15-16,2-3-49 0,4-4-15 15,4-3-24-15,0-1-3 0,2-2 3 16,2-1 2-16,-1-2 7 0,2-2 3 15,3-5 0-15,2-7-22 0,-4 4-16 16,-4 4-5-16,-6 6-13 0,-7 6-1 0,2-1 13 16,-1-5-15-16,-1 4-3 15,-3 4-22-15,-2 2 1 0,-2 6-7 16,-3 3 6-16,0 5-9 0,-3 0-15 0,-1 5-20 16,0 0-18-16,0 1-34 0,-2 1-52 15,-1 0-85-15,-3 0-85 16,-1 0-201-16,-2 4-189 0,2-2-532 0</inkml:trace>
  <inkml:trace contextRef="#ctx0" brushRef="#br0" timeOffset="20848.507">20895 14873 3027 0,'0'0'473'0,"0"0"-211"15,0 0-120-15,0 0 34 0,0 0 21 16,45-44-2-16,-15 20-34 0,11-5-32 16,9-3-31-16,-3 3-40 0,-7 5-37 15,-12 9-21-15,-8 5-2 0,4 1 0 16,1 0-10-16,2 1-4 0,-1 5-5 0,-4 3-1 16,-1 6 1-16,-3 6-7 0,-2 3 4 15,-1 6 11-15,-4 6 13 16,-2 8 1-16,-3 8 1 0,-4-2-2 0,0-6-30 15,-2-3-13-15,-4-7-25 0,-1 2-15 16,-1 2-22-16,0-3-44 0,-1-3-63 16,0-4-103-16,1-6-352 0,2-4-1009 15</inkml:trace>
  <inkml:trace contextRef="#ctx0" brushRef="#br0" timeOffset="24981.675">20349 15762 1528 0,'0'0'1158'0,"0"0"-824"0,0 0-24 0,0 0-21 0,0 0-15 16,0 0-28-16,0 0-44 16,0 0-29-16,0 0-28 0,0 0-25 15,0 0-31-15,0 0-27 0,0 0-44 0,0 0-18 16,0 0-37-16,-36-38-6 0,23 36 4 16,-1 2-4-16,-2 0-25 0,0 5-37 15,0 2-6-15,0 3 15 0,3 4 3 16,3 0 34-16,1 3 15 0,2 2-2 15,4-2 11-15,3 1 13 0,2 0 7 16,5-3 15-16,3-1 12 0,2 0 29 16,4-1 9-16,0-1 0 0,2 0 3 15,0-2-10-15,2-2 0 0,-1 3-18 16,-3-2-6-16,-1-2-16 0,-5 4-1 16,-3-3-2-16,-2 2 0 0,-5 2-27 15,-3 1-10-15,-7 0-19 0,-4 2-16 16,-6 2-2-16,-3 0-14 0,-4-3-4 15,-1 2 23-15,1-3-19 0,-2-2 19 0,3-3 34 16,2-2 20-16,1-4-36 0,5-2-82 16,2-8-150-16,4-4-105 15,3-6-144-15,4-11-283 0,3 5-558 0</inkml:trace>
  <inkml:trace contextRef="#ctx0" brushRef="#br0" timeOffset="25250.337">20312 15466 3042 0,'0'0'615'0,"0"0"-335"0,0 0-35 16,0 0 13-16,0 0-20 0,0 0-91 15,-29 43-36-15,23-26-19 0,3 4-19 16,1 11-24-16,2 13 18 0,0 14-12 15,0 9-13-15,0 3-15 0,0 0-27 16,-2-5 0-16,-4 2-33 0,3-3-77 0,-4-5-57 16,0-7-39-16,3-4-58 15,-1-11-59-15,0-11-100 0,4-10-286 16,-1-9-712-16,0-1-264 0</inkml:trace>
  <inkml:trace contextRef="#ctx0" brushRef="#br0" timeOffset="29597.337">20635 15863 985 0,'0'0'667'0,"0"0"31"0,0 0-285 0,0 0-108 0,0 0-18 0,0 0-14 16,-5-37-39-16,5 32-32 0,2 0-46 16,-1 1-41-16,4 1-41 0,-1-1-18 15,0 1-16-15,2 0-29 0,-1 1-11 16,0 0-18-16,1 2-19 0,1 0-34 16,1 3-23-16,0 1 23 0,1 3-1 15,1 0-6-15,1 2-1 0,-2 2 0 16,0 0 1-16,0 1-1 0,-3-1 0 15,-1 3 32-15,-2 0 31 0,-3 0 16 16,0 2-1-16,-6 1 1 0,-3 4-38 16,-4-1 4-16,-2 3 34 0,-1-2 22 15,1-3 10-15,1-3-13 0,1-1 12 0,3-2-5 16,1-2-1-16,2-4-3 16,2 2-20-16,1-3 0 0,2-1 2 15,1-1-4-15,1-2 0 0,1-1-14 0,4 0 14 16,2 0 41-16,3 0 6 0,3-1-44 15,2-5-3-15,3 2-110 16,3-3-86-16,0 1-139 0,0-1-214 0,0 0-183 16,-5 2-518-16</inkml:trace>
  <inkml:trace contextRef="#ctx0" brushRef="#br0" timeOffset="29849.541">21001 15773 2892 0,'0'0'632'0,"0"0"-420"0,0 0-45 0,0 0-67 0,0 0 11 15,0 0-2-15,0 0 12 0,0 0-19 16,0 0-37-16,-14 39-12 0,18-25-19 15,0 3-6-15,2 4-12 0,0 2-16 0,1 1-2 16,0-1-20-16,-3 1-64 16,0-1-146-16,-2 1-91 0,-1 0-207 0,-1-2-553 15,0-6-690-15</inkml:trace>
  <inkml:trace contextRef="#ctx0" brushRef="#br0" timeOffset="30280.614">21123 15612 3265 0,'0'0'555'0,"0"0"-332"0,0 0-16 15,0 0-5-15,0 0-42 0,0 0-43 16,0 0-6-16,0 0-32 0,0 0-45 15,0 0-34-15,40-28-13 0,-24 14-5 16,0 3 5-16,1-3 10 0,-2 4-21 16,-1 1 11-16,-5 2 1 0,-1 3 10 0,-3 2-22 15,0 1 8-15,-4 1-5 16,0 0-10-16,-1 0-12 0,0 3-3 16,0 1 18-16,1 3 28 0,1 6 18 0,1 5 19 15,2 2 21-15,-1 6-9 0,3 2 0 16,3 3-6-16,0 1 0 0,2 8 3 15,3 6 0-15,1 8 3 0,0 2 2 16,-4-12-2-16,-5-10 9 0,-4-10-3 16,-1-3-28-16,-1 6-6 0,-1 1-21 15,-2 5-13-15,-6-3-11 0,-5 0-76 16,-6-1-68-16,-10 6 0 0,-13-1-66 16,-18 0-125-16,-11-6-282 0,15-15-872 15,-4-6-612-15</inkml:trace>
  <inkml:trace contextRef="#ctx0" brushRef="#br0" timeOffset="30865.019">19911 15586 2714 0,'0'0'667'0,"0"0"-394"0,0 0-31 15,0 0-24-15,0 0-34 0,0 0-67 16,0 0-24-16,-43-3-46 0,31 0-47 16,-2-1-14-16,-2 1 2 0,-2 0-10 15,0 3-2-15,-5 0-7 0,2 0-4 16,0 6 11-16,0 1 8 0,2 1 1 0,4 3 14 15,1 0-15-15,4 1 1 0,2 0-16 16,0 5-13-16,4 1 16 16,1 3 3-16,2 2 24 0,1 2 1 0,0 2 1 15,3 3 18-15,0-2 3 0,4 5 9 16,-1-1 6-16,-1 8 3 0,3 8 7 16,-1 7-7-16,2 3 16 0,-4-3 9 15,0-5 27-15,-2-8-12 0,0 2-3 16,1-7 6-16,-1-8 0 0,1-7-10 15,-1 0-15-15,-1 1-6 0,4 4-24 16,0 0-28-16,-1-7-21 0,4-1-40 16,-2-6-92-16,4-4-46 0,4-5-153 15,1-4-224-15,-2-4-763 0,9-16-995 0</inkml:trace>
  <inkml:trace contextRef="#ctx0" brushRef="#br0" timeOffset="64164.155">20825 12676 2009 0,'0'0'299'0,"0"0"-141"0,0 0 16 0,-3-44 238 16,4 32-179-16,3-1-112 0,1 0-6 15,3 0-30-15,2-1-28 0,1 2-6 16,5 0-13-16,2-1-4 0,4 2-15 16,4-1-16-16,11-3 13 0,10-2-3 0,13 0-13 15,5-1-1-15,2 4-44 0,-3 2 14 16,-1 7-19-16,3 3-17 15,2-1 1-15,2 6-10 0,3 1 28 0,2 4 13 16,1 3 3-16,2 0 7 16,2 5-4-16,2 2 16 0,2 1-3 15,-1 3 15-15,3 1-1 0,-1 1 0 0,0 3 2 16,-1 4 0-16,0 3 16 0,-1 4 6 16,-4 0 4-16,-1 4-7 15,-6 3-3-15,-6 3-14 0,-3 4 0 0,-7 3-1 16,-5 2-1-16,-5 2-13 0,-5-2 13 15,-4 4-3-15,-7 0-10 0,-5 1 13 16,-7-3 1-16,-5 2 1 0,-7 0-1 16,-4-1 18-16,-2-4 3 0,-8 2 16 15,-5-3 0-15,-4-1 10 0,-6 1-29 16,-4-3-19-16,-4-2 22 0,-3-2-3 16,-5-4-18-16,-4-2 1 0,-2 0 14 15,-5-6-14-15,-6 1-2 0,-1-3 0 0,-3-6-3 16,-5-3 3-16,-1-4 12 15,-2-4 7-15,-2-5 3 0,-4-2-19 16,0-3-3-16,-1-2 1 0,-2-4-1 0,1-1 13 16,0-7-12-16,0-3 11 15,-1-3 1-15,2-5 3 0,-1-2-13 16,1-4-1-16,0-4 11 0,0-7 9 0,1-1-10 16,0-6-12-16,1-5-1 0,-1-3-1 15,3-7-1-15,1-2-22 16,2-2 25-16,2-1 2 0,1-3-2 0,0 4-2 15,3-4-14-15,4-1 3 0,3 1 13 16,2-3 0-16,3 0-2 0,2 1-10 16,5-3-4-16,3 4 13 0,5-1-88 15,6 4 91-15,5 0 22 0,7 1 10 16,5-4-29-16,7 1 10 0,5 1-13 16,5-2-4-16,10 5-11 0,4-2-8 15,10 4 1-15,6 3 8 0,6 4 14 0,4 4 23 16,8 3 2-16,3 5 29 15,5 7-4-15,5 6-3 0,5 4-31 16,2 10-16-16,4 2-19 0,-1 10-6 0,0 1-3 16,-2 12-4-16,-3 5-44 0,-4 9-31 15,-5 8 8-15,-3 3-9 16,-6 9-20-16,-2 4-13 0,-5 2 0 0,-6 3 13 16,-3-1-21-16,-4-1-9 15,-2-4-55-15,-4-2-183 0,-9-13-268 16,-2-3-531-16</inkml:trace>
  <inkml:trace contextRef="#ctx0" brushRef="#br0" timeOffset="66149.107">23981 9817 1285 0,'0'0'228'0,"0"0"16"0,0 0 32 0,-39 5 13 16,29-4-24-16,1 1-11 0,-1-1-10 15,3 1-46-15,1-1-26 0,2 2-20 16,1-3 0-16,2 1 5 0,1-1-2 0,0 2-24 16,0-2-34-16,3 0-32 15,2 1-19-15,3 2 1 0,6-2 21 0,1 3-16 16,6-2-24-16,4 1-27 0,9 1 2 15,13 0 56-15,14-1-32 0,12 1 4 16,0-4-9-16,0-2-4 16,-1-3 10-16,3-5-25 0,2 2 13 0,1-2-16 15,0 3-12-15,-2-2 0 0,-6 2-19 16,-6 1-49-16,-9 1-62 0,-11 1-44 16,-14 0-41-16,-8 0-81 0,-9-1-183 15,-5 1-670-15,-1-12-948 0</inkml:trace>
  <inkml:trace contextRef="#ctx0" brushRef="#br0" timeOffset="68578.978">26336 9110 1808 0,'0'0'396'0,"0"0"-118"0,0 0 25 0,0 0-1 0,0 0-37 16,0 0-52-16,0 0-26 0,0 0-46 16,0 0-65-16,0 0-11 0,0 0 15 0,0 0 13 15,4 54-2-15,-2-27-20 16,-2 4-34-16,0-2-12 0,0 2-22 15,0-1-3-15,-4-3-69 0,0-1-93 0,2-1-111 16,-2-5-134-16,3-4-622 0,-1-2-1179 16</inkml:trace>
  <inkml:trace contextRef="#ctx0" brushRef="#br0" timeOffset="69881.976">24818 16487 2092 0,'0'0'340'0,"0"0"-63"0,0 0 48 16,0 0-18-16,0 0-79 0,0 0-44 15,0 0-43-15,0 0-50 0,0 0-11 16,0 0-15-16,0 0-5 0,44 7-20 15,-28-2 4-15,-1 3-41 0,5 0 12 16,5 2-15-16,0 3-21 0,1 3-36 0,2 1-36 16,1 2-21-16,-1 3-8 0,-1 0-13 15,-3 2 8-15,-4-1 29 0,-4 1-7 16,-4-4 3-16,-4 0 58 0,-6-1 18 16,-2-2 26-16,-7 0 16 0,-4-3 26 15,-5-1 12-15,-4 0 28 0,-11-4 10 16,-8-5-31-16,2-4 8 0,1-3 26 15,6-6 6-15,6-4 9 0,-3-1 3 16,-2-5-13-16,2-4-28 0,3 0-16 16,4-2-56-16,4 0 0 0,2-1-9 15,6-1-16-15,4 1-34 0,4-2-19 16,11 3-67-16,6-2-91 0,13 1-208 16,-4 5-573-16,18 0-901 0</inkml:trace>
  <inkml:trace contextRef="#ctx0" brushRef="#br0" timeOffset="77847.778">27192 12411 802 0,'2'0'1408'0,"-2"0"-1039"0,0 2-124 0,-2-1 15 0,-2 2-84 16,-1 1-17-16,-6 5 31 16,-2 1-22-16,-6 5-58 0,-7 5-22 0,0 0-22 15,-5 7-15-15,-12 6-8 0,-9 12 20 16,-12 13-4-16,-7 6 0 0,0 2-12 16,3-4-19-16,3-1-11 0,4-4-17 15,2 2-2-15,1-5-20 0,5-5-18 16,6-2-19-16,9-13-13 0,9-6-18 15,10-9-14-15,1-5-25 0,2 0-16 16,0-1-22-16,-2-3-81 0,7-5-187 16,5-5-269-16,4-1-613 0</inkml:trace>
  <inkml:trace contextRef="#ctx0" brushRef="#br0" timeOffset="78147.361">26314 12801 2648 0,'0'0'283'16,"0"0"-36"-16,0 0 33 0,0 0-23 15,0 0-49-15,-36-6-32 0,32 6-8 16,0 3-31-16,1 0-44 0,1 3-19 16,-2-1-25-16,0 6-21 0,0 5-9 15,-4 2-16-15,2 6-2 0,-3 3-1 16,-5 10-1-16,-5 8-33 0,-4 11-12 15,0-1-22-15,4-2-3 16,5-13 18-16,4-12 0 0,7-6 25 0,-2-3 27 16,3 3 1-16,2 0 1 0,2 4 15 15,8-6 36-15,5-4 20 0,12-3 2 16,16-10-3-16,19-11-71 0,13-15-49 16,7-14-159-16,0-11-105 0,-4-4-210 15,-18 11-857-15,-4-5-749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25:20.8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12654 5834 1182 0,'0'0'1431'0,"0"0"-1163"0,0 0-73 0,0 0 106 0,0 0-51 15,0 0-92-15,0 0-35 0,0 0-26 0,0 0 14 16,0 0 10-16,0 0-3 0,83-16-18 15,-11 9-26-15,14 0-25 0,9-1-33 16,1 1-16-16,-3 1-21 0,1 1-59 16,0 2-32-16,0 0-9 0,-1 1 31 15,-1 1 43-15,0-1 31 0,-4 2-27 16,-4-4 4-16,-8 2-8 0,-7-2-22 16,-9 3-19-16,-13 1-44 0,-14-2-55 15,-13 2-49-15,-5 0-29 0,-4 0-70 16,-4 2-104-16,-5 3-234 0,-3-3-505 15</inkml:trace>
  <inkml:trace contextRef="#ctx0" brushRef="#br0" timeOffset="216.377">12665 6092 2681 0,'0'0'1095'15,"0"0"-1095"-15,0 0 15 0,0 0 74 16,43 23 134-16,3-17 39 0,28-6 16 16,19-10-94-16,14-12-73 0,10-11-47 15,4-6-58-15,8-5-6 0,8-5-98 16,7-5-144-16,6-7-214 0,-34 13-521 16,0-8-1194-16</inkml:trace>
  <inkml:trace contextRef="#ctx0" brushRef="#br0" timeOffset="58279.772">25505 13108 1914 0,'0'0'237'0,"0"0"-78"0,0 0 9 0,51-43 42 0,-34 33-94 16,3 1 224-16,5 3-123 0,2-1-96 16,7 5-33-16,11 2-12 0,11 2-35 15,5 8-9-15,-2 2-16 0,-3 6-15 16,-10 3-1-16,4 1-3 0,-4 5-32 16,3 5 16-16,-1 1-6 0,-4 5-23 15,-1 5-15-15,-6 4-20 0,-4 2-28 16,-4 3-13-16,-8 4-14 0,-4-2 52 0,-5 1 34 15,-5 0 36-15,-2-3 16 0,-5 0 13 16,-9 1 61-16,-2-1 32 0,-10 2 28 16,-2-2-20-16,-11-2-18 0,-2-3-7 15,-6-1-29-15,-7-5-25 0,-2-2-7 16,-4 0-9-16,-5-5-6 0,-4-3-13 16,-3-4-10-16,-3-1-24 0,-1-8-11 15,-1-1 14-15,-2-6-30 0,2-5 60 16,0-3 2-16,-2-7 17 0,3-8-5 15,0-6-10-15,1-8 35 0,3-9 6 16,2-6 10-16,7-9 6 0,7-6 25 0,4-8 38 16,12-3-19-16,6-7-26 15,8-6-40-15,9-2-10 0,6-1-28 16,6-1-1-16,8 2-24 0,10-1-28 0,6-1 28 16,6 3-28-16,6 5 30 0,7 3 4 15,3 6 0-15,7 5-19 16,5 5 10-16,5 5 9 0,7 5-9 0,4 6 27 15,3 7-2-15,6 4-13 0,-4 8 16 16,4 6 3-16,-2 9-3 0,-6 7 0 16,-2 9-31-16,-10 9-4 0,-8 10-6 15,-8 9-47-15,-10 9-26 0,-8 7 25 16,-9 5-19-16,-9 7 44 0,-8 2 20 16,-3-2 5-16,-5 1-25 0,-4-5 4 15,-2-4-17-15,-2-9 64 0,4-8-13 16,-3-12 26-16,6-6-1 0,-2-4-14 15,-2 0-110-15,1 0-191 0,-3 1-228 16,2-9-481-16</inkml:trace>
  <inkml:trace contextRef="#ctx0" brushRef="#br0" timeOffset="59863.876">21148 10930 1899 0,'-5'-8'224'0,"0"-1"-159"0,1-3 103 0,1-3 3 16,1 1-22-16,0-3 5 0,0 4-12 16,1-3-27-16,1 1 19 0,3 1 48 15,2 0-17-15,4 0-44 0,5-1-24 16,5 1-31-16,3-1-15 0,11-2-20 16,12-2-12-16,14 4 11 15,5 3-30-15,2 8-2 0,-2 4-20 0,-3 14-6 16,3 6 9-16,-1 7 7 0,1 7-51 15,1 3-13-15,-3 5 16 0,-3 5 16 16,-5 7-19-16,-4 1-26 0,-9 3 3 16,-4 4-41-16,-6 2-33 0,-6-3-42 15,-5 3-26-15,-7-3 11 0,-8-2 114 0,-5-1 103 16,-5-1 45-16,-9 0 101 0,-4 0-8 16,-5 2 23-16,-6-2 19 0,-5-2 2 15,-3-3-42-15,-3-2-44 0,-4-2-36 16,-1-4-12-16,-3-2-29 0,-4-2 9 15,-2-6-6-15,-3-3 4 0,-4-4-4 16,-4-3-3-16,-3-3 0 0,-5-6-16 16,-4-4 28-16,-2-6-15 0,-1-5 25 15,0-4 13-15,2-10-7 0,2-3-13 16,3-10-31-16,0-4-3 0,5-6-34 16,0-4-10-16,3-3 28 0,4-4 13 15,6-4 3-15,3-2 10 0,7-3 22 16,9-5-1-16,5 0 23 0,6-3-14 15,8 0-21-15,8 3-5 0,7 1 4 16,7 4 17-16,7 6 8 0,8 2 17 16,6-1 33-16,8 2-12 0,7-6-16 15,10 2-16-15,8-2-18 0,6 1 3 0,7 0-18 16,4 2-16-16,7 4 0 0,1 4-16 16,4 7-2-16,-1 9-4 0,-2 5 7 15,-4 7-16-15,-2 4 9 0,-3 8 22 16,-3 3-19-16,-2 3-3 0,-5 4 20 15,-5 5-12-15,-4 0-4 0,-3 4 15 16,-5 3-15-16,-2 5-1 0,-10 1-9 16,-2 10-12-16,-8 7 0 0,-7 4 24 15,-5 9 1-15,-11 0 15 16,-5 3 1-16,-12 0-1 0,-8 3-1 0,-5-3-73 16,-6-4-24-16,1-4-53 0,4-12-89 15,5-13-269-15,7-9-756 0,0-9-610 0</inkml:trace>
  <inkml:trace contextRef="#ctx0" brushRef="#br0" timeOffset="64164.481">26558 17203 1215 0,'0'0'374'0,"0"0"-29"0,0 0-79 0,-35-11-85 0,26 6-45 15,0-2-36-15,-2 0-7 0,2 0-3 16,0 0-19-16,-2 2 0 0,0-1-7 15,2 0 6-15,-2 2 7 0,4-2 32 16,1 3-17-16,1-1-19 0,1 1-15 16,-1 0-17-16,5 2-19 0,-2-2-19 15,2 3-3-15,0 0 0 0,0 0-38 16,5 0 35-16,4 0 3 0,3 0 70 16,7 2 22-16,10 0 9 0,12 1-10 15,17 0-22-15,5-2-25 0,7-1-25 16,5 0 6-16,0-4-6 0,7 0-3 15,9-1-3-15,5 0-1 0,4-1 7 16,9-2 15-16,2 1 1 0,8-1-4 16,0-1 3-16,1 2-6 0,4 1 0 15,-4 0-6-15,3 3 9 0,-7 0 6 16,-6 2 7-16,-3-3 15 0,-9 1 18 0,-5-2-22 16,-9-1-24-16,-12-1-16 15,-10 1-15-15,-10 2-3 0,-15 1 3 16,-9-1 1-16,-12 2 15 0,-3 1-4 0,-4 0 0 15,-2-2-10-15,0 3-2 0,-6-2-53 16,-1 0-73-16,-8-1-45 0,0-4-122 16,-3-3-256-16,1 3-1126 0</inkml:trace>
  <inkml:trace contextRef="#ctx0" brushRef="#br0" timeOffset="77679.685">13270 6039 2451 0,'-58'12'368'0,"8"-4"-356"0,-4 0 34 0,5-2 91 0,3-2-95 16,-3-3-42-16,0-1-1 0,-1-1-47 0,-3-6-61 15,2 0 61-15,1-3 17 0,1-2 31 16,3-4 22-16,2 1 26 16,9 0 7-16,7 1 9 0,8 0 19 0,1 0-22 15,-1-4-16-15,1-4-26 0,-3-12 10 16,6-7 13-16,11-8-42 0,5-6 0 16,14 3 3-16,7 1 0 0,6 2 13 15,6 0 3-15,6-1 3 0,2-1 10 16,4 1 3-16,4 0 0 0,3 0 3 15,0-1 3-15,1-3 7 0,1 1 6 16,-1-3 3-16,-2 2-10 0,-1 0-25 16,-6 3-19-16,-1 2 0 0,-6 4 11 15,-3 4-14-15,-7 6-3 0,-6 7 1 16,-7 6-27-16,0 2-21 0,1-3 2 0,1-3-9 16,2-2-19-16,-2 2 6 0,-1 3-12 15,-1 5 8-15,1 2 4 16,0 2 6-16,2 4-3 0,1 3 9 0,4 3 10 15,2 1 45-15,9 3-32 0,12 3 35 16,10 5 20-16,5-1 15 16,1 5 1-16,-3-2 5 0,-5 0-15 0,1 1 19 15,-1 0-44-15,0 3 24 0,0-1 4 16,-1 2 6-16,-2 1-12 0,2-1 21 16,-2 2-18-16,-1-2-10 0,0 1 3 15,-2-1 16-15,-5 2-33 0,-6-5 1 16,-9 0-1-16,-6-1-1 0,-2 1-1 15,-2 2-1-15,2 3-20 0,0 5 21 16,-6 0 1-16,-2 6 28 0,-3 3 3 16,-4 13 3-16,-3 6-4 0,-1 4-12 15,-2-5 0-15,-2-6-15 0,-1-6-2 16,0 1 0-16,0 1 0 0,1 2-1 16,-1 1 0-16,0-3 12 0,-1 4 15 15,-1-1-27-15,-1-3-1 0,-2 0-10 16,-1-7 10-16,1-6 1 0,0-4 24 15,-3-2 0-15,-4 2-3 0,-6 7 1 0,-12 9 2 16,-14 3 0-16,-16 5-3 0,-10 0-9 16,-6-5-13-16,2-5 0 15,2-8 0-15,-5-3 13 0,0-4 16 16,-4 0 9-16,-2-3-1 0,-1-2 10 0,1-1-3 16,2-2 6-16,3-2 20 0,2 2 2 15,7-2 3-15,2 0-25 0,5-4-29 16,7-3-21-16,7-2 0 0,6-2-1 15,11-6-20-15,8-1-29 0,9-4-28 16,3-1-16-16,-2-13-67 0,-2-11-46 16,2-20-238-16,6 9-671 0,4-7-1023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27:04.48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19359 4185 2340 0,'0'0'449'0,"0"0"-253"0,0 0 66 15,0 0-1-15,0 0-77 0,0 0-46 16,0 0-43-16,0 0-20 0,0 0-34 0,0 0-25 16,0 0-16-16,0 0-19 0,0 0 19 15,0 0 1-15,-7 54 25 16,7-20-14-16,0 8 6 0,0 9-18 0,0-4-13 16,2-10-2-16,1-11-43 0,-1-6-36 15,1 4 16-15,3 2-52 0,0 1-50 16,1-4-46-16,3-5-65 0,0-4-156 15,-1-6-146-15,0-5-386 0</inkml:trace>
  <inkml:trace contextRef="#ctx0" brushRef="#br0" timeOffset="248.627">19159 4317 248 0,'0'0'2359'0,"0"0"-2060"0,-38 13-196 16,28-9 35-16,0 3-36 0,4 0 3 16,-1 1-22-16,3 0 3 0,2 0 2 15,2-1-12-15,0-1-16 0,4 1 16 0,7 0 87 16,5 0 45-16,10-2-22 16,14-2-37-16,13-3-35 0,12-1-37 0,0-5-46 15,-3-1-31-15,-4 3-88 0,-4 3-138 16,-2-1-94-16,-1 2-156 0,-11 0-286 15,-13 0-530-15</inkml:trace>
  <inkml:trace contextRef="#ctx0" brushRef="#br0" timeOffset="1764.618">18222 4079 3125 0,'0'0'404'0,"0"0"-341"0,0 0 58 0,0 0-2 0,0 0 26 0,-21-40-34 16,21 22-96-16,0-1 32 0,0-3 0 15,4-2 12-15,1 1-25 0,4-2 7 16,2 2-26-16,0-1-13 0,5 3-2 16,-1 1 0-16,3 2-1 0,2 4 1 15,0 1-1-15,4 3 1 0,1 2-25 16,2 3-15-16,4 5-13 0,5 3 16 15,8 7 33-15,7 4 2 0,5 3-16 16,-2-1 16-16,-4-3 2 0,-3-2 2 16,3-3 26-16,0 0-16 0,1-3-10 15,-2 1 17-15,0-3-16 0,-5-1 10 16,-1 1-10-16,-3 0 15 0,-7-2-2 16,-7 0 24-16,-8 1-2 0,0-2-17 15,4 0-2-15,-2 0 12 0,2 0-3 16,-3 0 6-16,-4 0 15 0,-1-3 7 0,-6-1 55 15,1 0 33-15,-3-2-46 0,1 0-37 16,-2-2-33-16,1 2-4 16,-2-1-21-16,-1 0 13 0,1 0-16 0,2 1-16 15,-2 0 1-15,0 0-13 0,-2 3 1 16,3 0-10-16,-2-1 1 0,0 4 17 16,-1-3-5-16,0 3-7 0,2-1 0 15,0 1 7-15,-2 0 11 0,0 0 10 16,2 0 0-16,-2 0-9 0,0 0 11 15,1 0-11-15,-1 0 9 0,0 0 1 16,0 1 0-16,2-1-20 0,0 3 19 16,0 1 0-16,3 2 1 0,-1 2 1 15,2 2-1-15,0 0-11 0,2 3 11 16,-3-3 2-16,4 3 0 0,0-1-3 16,-2 1-9-16,2-3 0 0,1 0 11 15,-1-2 0-15,0 1-2 0,0-2 3 16,-1 0 1-16,2-3 23 0,-3 0 4 15,2-1-4-15,0 0 1 0,-2-3 9 0,2 0 6 16,3 0-13-16,0 0 4 0,1-6-3 16,4 0-1-16,1-3-9 0,1-2-14 15,2-1-4-15,0 1 0 0,4-2-19 16,1 3 7-16,2-2-16 0,1 3 7 16,2 1 3-16,2 2-1 0,3 0 1 15,7 6-1-15,7 0-8 0,1 4 5 16,-4 5 19-16,-4 1-9 0,-5 3 11 15,1-1-1-15,-2 1 1 0,0 4-1 16,-7-2-11-16,-4-1 13 0,-6-2 0 16,1 2 3-16,2 4 10 0,6 3-1 15,0 6 3-15,-2 0-2 0,-3 2-10 16,-3-1 9-16,-5-2-10 0,-5-2 0 16,-4-3 1-16,-3 0-3 0,-5-1-1 15,-1-2-26-15,-8-2-20 0,0-4-29 16,-5-1-17-16,-2-3-37 0,-1-4-62 15,-4-4-97-15,0-4-343 0,6-4-854 16,-10-15-356-16</inkml:trace>
  <inkml:trace contextRef="#ctx0" brushRef="#br0" timeOffset="2832.919">19388 3806 1865 0,'-2'0'1068'0,"2"-3"-882"0,0-2 25 16,0-4 68-16,2-1-86 15,0-3-64-15,-1-2-51 0,1-3-23 0,2-3-21 16,0 0-3-16,-2-4 0 16,0-2 1-16,-1 0 11 0,1-1 7 0,-2-3-6 15,0 1 21-15,0-1 31 0,-2 0-25 16,-2-2-25-16,-3 2-12 0,-3-1 0 16,-3 0-6-16,-2 1-1 0,-7 2-25 15,0-2 11-15,-10-2-13 0,-9-5 0 16,-13-2-22-16,-6 1 10 0,-1 6 10 15,-2 3-26-15,4 6 10 0,-5 3 16 16,-3 0-17-16,-3 2 4 0,-2 2 15 16,-3 0 0-16,-4 3-4 0,-2 2-14 15,-4 1 18-15,-2 3-1 0,-2 2 2 16,0 0 13-16,-2 2-12 0,-2 3 17 16,0 1 9-16,1 0-16 0,1 1 10 15,-2 5-10-15,0 1-12 0,3 2 1 0,-1 2 17 16,3 4-2-16,2 1-15 0,5 4 29 15,6 0 10-15,1 1 0 16,5 5-6-16,1 2-19 0,5 1-12 0,1 7-1 16,0 2-2-16,6 3-3 0,0 3 1 15,8 0 1-15,1 3 1 0,3-1-2 16,5 2-13-16,4-1 12 0,3-2 1 16,4-1 0-16,3-3-1 0,5-2 3 15,1 0 2-15,5-8 1 0,2-3 24 16,4-5-5-16,-1-2-20 0,0 2 1 15,-2 7-3-15,-1 2 0 0,1-2-12 16,1 1 12-16,-1-2 0 0,0-3 0 16,1-3-1-16,2-3-24 0,-1-3-18 15,2-4-24-15,2-3-22 0,0-4-29 16,3-3-27-16,0-3-38 0,2-3-4 16,0-8-125-16,0-12-645 0,0 3-586 15</inkml:trace>
  <inkml:trace contextRef="#ctx0" brushRef="#br0" timeOffset="3130.272">15870 3533 2888 0,'0'0'451'0,"0"0"-349"0,0 0 47 0,0 0 38 0,0 0-36 16,0 0-48-16,-35 8-64 0,35-2-14 15,0 2-24-15,0 4 33 0,1 5-3 16,5 4-2-16,4 3 8 0,-2 4-18 15,2 3-4-15,3 2 1 0,-3 7-15 16,0 5-1-16,1 8 0 0,-4-1 0 16,-1-7 0-16,-6-13 12 0,2-11-10 15,-2-2 17-15,0 2-18 0,1 0 18 16,1 1 9-16,0-6 37 0,3-4 3 16,-1-5 37-16,1-3 24 0,5-4 9 15,4-4 28-15,3-9-53 0,12-9-83 16,11-18-30-16,14-17-122 0,4-13-145 15,-10 12-261-15,-9 1-1344 0</inkml:trace>
  <inkml:trace contextRef="#ctx0" brushRef="#br0" timeOffset="5051.309">13326 11124 2089 0,'0'0'428'0,"0"0"-125"0,0 0 53 0,-49 31-15 0,36-21-67 16,0 4-69-16,2-1-45 0,4-2-26 15,5-1-47-15,2 0-37 0,4-3-19 0,9 2 27 16,14-2 57-16,17-2 51 16,24-3-13-16,13-4-31 0,10-9-36 15,0-5-22-15,-2-1-25 0,2-1-17 0,-1 1-7 16,-4 0-15-16,-4 3-2 15,-5 0-1-15,-7 1-31 0,-6 4-33 0,-10 1-30 16,-17 5-7-16,-10 0-12 0,-11 1-16 16,-5 0-50-16,-5 2-81 0,-4 0-148 15,-3 0-261-15,-12 4-335 0,-1-1-348 16</inkml:trace>
  <inkml:trace contextRef="#ctx0" brushRef="#br0" timeOffset="5266.983">13223 11387 2433 0,'0'0'396'0,"0"0"-155"15,0 0 18-15,0 0 52 0,-36 22-115 16,37-20-111-16,11 1 27 0,11 1 120 0,22-1 26 16,24-3-3-16,15-7-19 15,11-10-50-15,4-4-36 0,0-5-59 16,6-2-46-16,0-4-45 0,1 0-15 0,-3 0-82 15,-1 1-95-15,-3-2-104 0,-2 0-222 16,-25 8-865-16,-9-2-1493 0</inkml:trace>
  <inkml:trace contextRef="#ctx0" brushRef="#br0" timeOffset="12786.366">11971 11662 3231 0,'-12'5'388'0,"12"-5"-227"0,-1 2 28 0,1-2-23 0,0 2-44 0,1 2-13 16,3-1 5-16,2 3-15 0,3 4-12 15,3 4 5-15,4 0 0 0,0 1-25 16,3 2-33-16,2 0-16 0,2 1 7 16,3 0-10-16,0 1-15 0,3 1 0 15,-1 0-3-15,-1 0 1 0,0 1-1 16,-4 0 0-16,-1 1 3 0,-2 0 12 16,-5 0-10-16,-4 2 26 0,-4 3 24 15,-6-3 18-15,-3 3 70 0,-10 1 73 0,-7 2-65 16,-12 7-27-16,-15 5-30 0,-17 7-28 15,-5 1-21-15,-3-6-42 0,4-6-3 16,5-9-63-16,-3-6-134 0,1-8-136 16,16-8-275-16,-3-8-1604 0</inkml:trace>
  <inkml:trace contextRef="#ctx0" brushRef="#br0" timeOffset="16000.77">12459 12110 138 0,'0'0'483'0,"0"0"-89"0,0 0-32 16,-43-12-79-16,32 8 48 0,0 0-72 0,4 0-42 15,2-2 19-15,2 2-62 0,2-3-14 16,1 0-35-16,1 1-20 16,6-3-16-16,2 1-15 0,5-4-27 0,2-1-2 15,5 2-17-15,3-1-9 0,4 0-16 16,7-2-3-16,9 1 19 0,9 0 4 16,6 2-23-16,-2 4-13 0,-3 4 13 15,-5 3 0-15,1 0-1 0,2 1 1 16,0 3 0-16,0-1 0 0,-1 4-2 15,0-1-14-15,-1 1 13 0,-3 1 1 16,-2 1-14-16,-10 4-19 0,-7 1-35 16,-11-1-16-16,-4 2-29 0,-2 8 29 15,-1 4 26-15,-4 6 31 0,-6 7 25 16,-9 7-6-16,-9 5 10 0,-7-1 29 16,-3-3-28-16,1-11 12 0,6-10-1 15,2-6 4-15,-1-1-3 0,-4 4 6 16,-10 7 0-16,-11 6 1 0,-7 0-17 15,-6 1 16-15,2-8-16 0,1-6 16 0,1-3 7 16,-1-4 3-16,2-3 18 16,-2-4 17-16,3-4 15 0,2-2 7 0,5-4-29 15,3-3 3-15,6-4 13 0,10-3 27 16,5-2-9-16,3-4-62 0,-3-4-17 16,-1-4 7-16,-3-13 6 0,1-5 11 15,3-8-8-15,6-3-28 0,6 1 0 16,7 3 0-16,2 1 3 0,7 1-3 15,3-1-16-15,6-3 1 0,2 2-1 16,4 1 16-16,4-1 2 0,4 3 20 16,3 2-19-16,3 1 13 0,5 4-13 15,1 3 15-15,3 4 1 0,2 8-6 16,1 6-13-16,1 7-20 0,-1 9 7 16,-2 5-21-16,1 13-7 0,-2 3-4 15,-1 12-52-15,-5 3-29 0,-6 4-35 16,-3 3-35-16,-6 2-27 0,-5 1-123 15,-6-1-184-15,-7-13-183 0,-6 1-762 0</inkml:trace>
  <inkml:trace contextRef="#ctx0" brushRef="#br0" timeOffset="22471.01">12276 11337 1394 0,'0'0'257'0,"0"0"-130"0,0 0 42 0,0 0 51 0,0 0-22 15,0 0 9-15,0 0-27 0,46-11-51 16,-32 8 6-16,0-1-42 0,4 1-36 0,2-1-6 15,4-3-16-15,2 1-9 16,2-2-23-16,3 1 0 0,7-2-3 0,5-2-11 16,-3 0 8-16,-5 3-9 0,-4 0-8 15,-7 1 19-15,4 1-2 0,2-1-32 16,-6 3-3-16,-3 1-49 0,-4 3-60 16,-5 0-62-16,-5 0-91 0,-4 4-115 15,-3 2-121-15,-1-3-628 0</inkml:trace>
  <inkml:trace contextRef="#ctx0" brushRef="#br0" timeOffset="22765.34">12375 11459 2020 0,'0'0'279'15,"0"0"-150"-15,0 0 68 16,0 0-42-16,0 0-10 0,0 0 127 0,0 0-27 16,0 0-86-16,50-16-42 0,-11 2-35 15,13-5-29-15,11-2 1 16,2-1-23-16,-3 4-31 0,-5 1-16 0,-1-1-44 15,-1 1-113-15,-3-1-135 0,-4-3-239 16,-13 6-753-16</inkml:trace>
  <inkml:trace contextRef="#ctx0" brushRef="#br0" timeOffset="27764.766">13006 12229 1585 0,'0'0'545'0,"0"0"-305"0,0 0-120 0,0 0-27 0,0 0-77 0,0 0 149 16,-18 38 2-16,18-32-64 0,0-2-42 15,3 0-1-15,1-1 7 0,0 0 10 16,3 1 22-16,0-1-10 0,2 1-16 16,1-1-19-16,3 3-23 0,0-2-18 0,0-1-10 15,2 1 13-15,-2 1 0 16,1-1-14-16,-1 0 17 0,0 0 12 16,-1-2-15-16,2 2-3 0,1-1-1 0,-1 1 4 15,4-2 3-15,1 2-16 0,1-2 16 16,2 1-3-16,-1 0-14 0,0 0-1 15,1-3 11-15,-1 3-9 0,-1-3 15 16,0 0 20-16,0 0 9 0,-1-5 3 16,1-2 48-16,-2-1 36 0,2-5-31 15,0-4-16-15,-1-3-23 0,2-2-17 16,-1-5-1-16,-2-3-3 0,-1-1-3 16,-3-7 0-16,-1-5-6 0,-7-8 0 15,-4-1 0-15,-3 2 9 0,-8 4-7 16,-3 1-33-16,-1 1 12 0,-3-2-14 15,-1 2 1-15,-1 2 11 0,0 1-11 16,1 8 33-16,2 5-20 0,1 5 6 16,0 2-20-16,-5-3-1 0,-3-3-1 15,-4-1-11-15,-2 2-6 0,-3 4 17 0,0 1-21 16,0 3 10-16,-1 0 12 16,1 3 1-16,2-1 1 0,1 3-2 0,3-1 16 15,3 2-16-15,4 2 0 0,2 0 1 16,4 2-1-16,2 2 2 15,4 1 0-15,2 3-2 0,1 1-13 0,2 1-2 16,0 0-12-16,1 0-29 0,0 0-8 16,0 1-16-16,0 4 15 0,0 2 19 15,0 3 28-15,2 7 18 0,1 1 0 16,0 5 12-16,1 3-9 0,-1 1 8 16,-1 2-10-16,1-1 12 0,-3 1-13 15,0-2 0-15,0-2 0 0,0-5 1 16,0-3 1-16,0-4-2 0,-1-5 1 15,1-2-1-15,0-3 2 0,0-2 13 16,0-1 13-16,0 0 24 0,0-3 25 16,0-1 18-16,0-2 15 0,0-6-3 15,-2-5-40-15,0-6-45 0,0-3-21 16,2-3-1-16,0-1-1 0,0 3-2 16,0 2-16-16,2 5-5 0,2 3-16 15,1 6-12-15,2 2 13 0,2 4-7 16,4 3-12-16,5 2 12 0,6 0 15 0,6 4-30 15,9 3-71-15,9 3-88 16,-5-4-116-16,-8-2-470 0,0-4-1828 0</inkml:trace>
  <inkml:trace contextRef="#ctx0" brushRef="#br0" timeOffset="44780.563">12522 11486 1163 0,'0'0'986'0,"0"0"-766"0,-39 5 0 0,25-5 83 15,-5-2-12-15,0-2-61 0,-3-2-34 16,-1 0-47-16,-2-2-39 0,1 0-13 16,-1-2 5-16,1 0-9 0,1-1 1 15,4-1-7-15,0-2 3 0,2-2-10 16,2-1 1-16,2-4-44 0,1-2-16 16,2-3 1-16,3 0-1 0,-1-8-19 15,5 4-2-15,0-4-1 0,3 1-1 16,0 0 0-16,0 2-1 0,2-2-8 15,3 4 11-15,4 0 2 0,-1-1-1 16,2 1 1-16,3 0-2 0,1-3 0 16,3 6-3-16,0-5-12 0,4 3 2 15,-1 1-2-15,1 0-4 0,1 1-2 16,2 1 8-16,-3 0-2 0,4 2-1 0,-1 0 13 16,1 2 0-16,0 0-21 0,-1 1 21 15,2 0-1-15,1 2 2 16,1 1-16-16,1 2-1 0,1 1 4 0,-1 2-1 15,3 1 1-15,-1 2 12 0,1 2-13 16,-2 2 13-16,0 1-22 16,-1 3 13-16,0 0 10 0,0 0-1 0,-2 1 1 15,0 2-1-15,-3 2-19 0,1 2 19 16,-3 3 1-16,-3 2-11 0,1 3 1 16,-3 2 2-16,-2 1 7 0,0 4 6 15,-2 0-16-15,-2 2 14 0,3 1-2 16,-1 1 0-16,1 0 0 0,1 1 0 15,-1 0-1-15,1 0 0 0,-1 0-1 16,-1 1 2-16,-2 0-18 0,0 3 18 16,-4 1 0-16,-3 0-24 0,-2 1-6 15,-2 1 30-15,-2-1-1 0,-4 0-1 16,-3 0 0-16,-4-1 2 0,-1-1 1 16,-2-1 22-16,-3-2 6 0,-3-2 0 0,-4 0 3 15,-1-2 13-15,-8 2 9 0,-9 2 6 16,-9 0 2-16,-3 0-11 0,0-5-7 15,6-3-21-15,5-5-19 0,1 0 0 16,0-1 15-16,3 0-15 16,3-1 13-16,-2-4-1 0,7-1-14 0,7-2 21 15,3-2-4-15,3 0-2 0,-3 1 5 16,-2-2 22-16,-3 0 0 0,3 0-3 16,2-2-25-16,5 0 10 0,0 0 5 15,5 0 1-15,1 0-7 0,5-2-24 16,1 1 0-16,2-2-18 0,-1 3-55 15,3-4 2-15,0 4-27 0,0-3-22 16,1 0-19-16,-1-1-35 0,0 0-94 16,0-2-173-16,0 1-582 0,0-5-1146 0</inkml:trace>
  <inkml:trace contextRef="#ctx0" brushRef="#br0" timeOffset="55696.702">9819 10821 1732 0,'-6'0'665'0,"4"-1"-452"0,-1-2-135 0,1-1 38 0,1-1 38 0,1 1 22 16,0-3-67-16,0 0-39 0,0-2-35 16,1 1 0-16,4-1 3 0,-1 1-9 15,3 1-1-15,-1-2 1 0,3 2-27 16,4 0-2-16,0 0-9 0,4 0 8 0,2 0 1 15,1 3-3-15,1-1-25 16,5 1 12-16,-2 2-6 0,1 1 9 16,2 1-3-16,0 0 3 0,-3 0-3 0,1 3 13 15,-1 0 3-15,0-1 10 0,-2 2 6 16,1-2 22-16,-4 0-3 16,1 0-3-16,-4 0-10 0,2 1-3 0,-5-1-19 15,1 2 0-15,-4-1 1 0,-1-1-1 16,-2 2 0-16,-2-2 2 0,-1 1 14 15,0-2-4-15,-1 2-9 0,-1-3 0 16,2 1-3-16,-1 2 0 0,1-3 0 16,-2 2 0-16,1-2 0 0,1 0 2 15,-1 0-1-15,0 1 0 0,0 1 0 16,1-1-1-16,0 2 1 0,-1-2 28 16,-1 0 2-16,-1 0 4 0,1 0 0 15,0-1 3-15,0 0-1 0,0 1-8 16,-1 0-1-16,0 0 4 0,1-1 2 15,0 1-6-15,-1 1-6 0,1 1 3 16,0 0 0-16,2 1-9 0,-1 2-3 16,2 1 3-16,-1 1-3 0,0 2-3 15,0-1-10-15,1 0-2 0,0 3 1 0,2 2 1 16,-1-1-1-16,0 2 1 0,1 2-1 16,-1-2 1-16,0 3 0 15,-2 0 0-15,2 0 3 0,-3 0-1 0,3 1 11 16,-1 0-13-16,0 2 0 0,-1 1-2 15,1 1 2-15,-1 1 17 0,0 2 15 16,0-1-7-16,1 2-4 0,0 1 7 16,1-1-9-16,-1 3 3 0,1-3-10 15,1 2-8-15,0 1 11 0,1 1-12 16,-1 2-1-16,2-1 1 0,0 1 1 16,-3 4 11-16,2-3-15 0,-1 0 0 15,1 1 0-15,-2 1 2 0,-1 0 14 16,2-1-13-16,-3 1 15 0,4-1-16 15,-3 0 1-15,0 5 16 0,1-4 6 16,-2-1-10-16,-1 6 7 0,1 1-22 16,-2 9 22-16,0 2-19 0,-2-8 16 15,0 0-19-15,0-8 2 0,-3 1-1 0,0 0-1 16,-1-5 2-16,3-5 0 0,-1-4 0 16,0-2 0-16,0 4-1 15,-2 4-1-15,1 6-2 0,-1 4-1 0,-3 3-7 16,0 8 10-16,-1-6 1 0,2-8 1 15,-2 1-2-15,-1-2-3 0,-1 0-15 16,3 1 15-16,-2-10 3 0,4-6-2 16,-3 4-11-16,0 4 11 15,-4 4 1-15,1-2 1 0,0 0 2 0,-1-1 1 16,1-2 13-16,-2 0-14 0,1-1 10 16,0 1 1-16,-2-2 8 0,3 1 4 15,-2-2-6-15,1-3-7 0,0-1 0 16,2-3-9-16,0-1 16 0,0 0-4 15,1-4 7-15,1 0-4 0,-1-2 4 16,3-2 15-16,-2-1 43 0,1 1 36 16,1-2-42-16,-2 0-35 0,0-2-14 15,1 2-1-15,-1-4-5 0,1 1-1 16,-4-1-3-16,2 0-13 0,1-3 10 16,-4 0-11-16,1 0-1 0,0 0-15 15,-5 0-3-15,1 0 7 0,-5-3 11 16,2 2 0-16,0-1-3 0,0 1 1 0,1-2 2 15,-3 2 3-15,5-1 0 0,0 0 18 16,1-1-19-16,0 0 10 16,3-1-12-16,-1-1-3 0,1-1 0 0,1-2 1 15,0 0-13-15,-1-1 14 0,1-2-17 16,-2-2-10-16,1-1 10 0,0-3 3 16,-1-3-4-16,-1-1 16 0,-2-3-15 15,0-2-7-15,1-3 4 0,-2-1-10 16,1-1 16-16,0 0 12 0,0 1-19 15,1 0 20-15,0-1 0 0,5 1 2 16,-2-2 2-16,0-1-1 0,2 1 0 16,0-1-1-16,-1-1-2 0,0-1 0 15,-1-5 0-15,-3-5 1 0,2-9-17 16,-1-1 15-16,-1 3-19 0,5 2 7 16,0 5-13-16,-2 1 1 0,2-3-4 0,0 1 1 15,2-3 30-15,-1 0 0 0,1 1-3 16,2-2 1-16,-1 0 2 15,1-2-2-15,1 1 2 0,3 0-1 0,-3-1 1 16,2 0-2-16,2-2-1 16,0 0-17-16,0-2 20 0,0-3 0 15,0 0-18-15,0-1 16 0,2 2-11 0,1 0-8 16,-1 2 9-16,2 1 11 0,3 1-18 16,-3 1-9-16,1 2 28 0,2 1 1 15,-1 1 0-15,4 2-1 0,0 1 2 16,-1 3-2-16,3 1 1 0,3 1 0 15,-1 6 2-15,-1 9 1 0,-1 5 14 16,0 3-18-16,3-4-12 0,5 0 12 16,3-2-22-16,1 2 4 0,3 3-7 15,-1 2 22-15,3 6-19 0,-2-2 4 16,2 6 14-16,-2 4 2 0,0 2-10 16,1 1 12-16,-4 2 2 0,1 3 17 15,-2 3-17-15,-3 3 13 0,-1 1-2 16,1 2 5-16,-3 4 1 0,-1 2-19 15,-2 5 21-15,2 8 10 0,-3 8 6 0,-1 9-3 16,-4 7 3-16,-4-5-6 16,0-4 3-16,-3-12-16 0,-1-10-3 15,1-5-15-15,-1-4-12 0,0-1-83 0,0-2-149 16,0-4-209-16,1-4-742 0,1-12-1326 0</inkml:trace>
  <inkml:trace contextRef="#ctx0" brushRef="#br0" timeOffset="60979.622">7043 11055 731 0,'-10'5'649'0,"3"-1"-282"0,-1-1-110 16,0-1 6-16,-3 3-11 0,1-3-4 16,2 0-29-16,-3-2-24 0,2 1-32 15,0-1-52-15,-2 0-22 0,0 0-4 16,0 0-5-16,-5 0-14 0,-1 1-19 0,-2 0-22 15,-3 1-25-15,-2-1 25 16,-2 2-23-16,-1 0-2 0,-1 1-3 16,-2-2-41-16,0-1-6 0,0 3 12 0,-1-4 13 15,1 0 25-15,0 0 1 0,1 0 30 16,-1-4-9-16,1-4-3 16,-1-2-2-16,0-4-15 0,-3-2-2 0,1-4 0 15,-2-1 2-15,0-5 20 0,0-2 4 16,-6-7-24-16,8 2-1 0,1-2 0 15,-2-6 0-15,3 0 13 0,-4-10 5 16,2 0-17-16,5 1-2 0,5 7 4 16,3 2-8-16,2-1-5 0,3 2 7 15,1-2-11-15,1-2-12 0,4 0 23 16,4-1-17-16,4-2-9 0,4 0 6 16,5 0-13-16,6-1 4 0,3 0 8 15,3-1-5-15,6 1 25 0,1 1-16 16,3 2-3-16,2 1 3 0,2 3 18 15,1 2-2-15,2 2 0 0,-5 6-16 16,-3 4 17-16,4-1-1 0,-7 5-10 16,2 2 10-16,9-7-22 0,-11 9 0 15,4-2 21-15,5-1 2 0,-5 4 2 0,1 0 1 16,1 4 31-16,-3 2-3 0,0 1-1 16,-1 2-9-16,2 3-3 0,0 0-13 15,1 2 16-15,0 2-3 0,-1 1 6 16,1 1-6-16,-1 0 6 0,-2 4-6 15,0 2 15-15,-4 4-30 0,2 2 21 16,-1 3 0-16,0 3 7 0,-3 1-10 16,1 3-17-16,-3 4 29 0,0 0-18 15,-1 3-12-15,-2 0 2 0,2 2-1 16,-2 3-2-16,1-2 1 0,-1 2-1 16,0 1 1-16,1 5-1 0,1 6 3 15,3 9-2-15,-6 3 2 0,-3-4 1 16,-4-3 8-16,-6-5-10 0,0-1 1 15,-2 0 0-15,-2-2 13 0,0 1-14 16,0 0 0-16,0-1 0 0,-4 1 11 16,0-1-11-16,-5 0 1 0,2-1 13 15,-4 0-15-15,1-1 14 0,2-7 7 16,-2-6 1-16,3-6 6 0,-2 0-1 0,0 2 3 16,-2 4 0-16,-3 3-6 15,1 1 9-15,-3-3 10 0,1 3-16 16,-3-4 0-16,0 1-10 0,-2-3 4 0,-1-2-3 15,1 0-1-15,-3-3-2 0,0 1 9 16,0-4-4-16,1-3 1 16,0-1 15-16,0-3 15 0,3-1-2 0,-2-2 8 15,-1-1-21-15,-3 0-37 16,-1 1 0-16,-3-2-24 0,-2 1-44 0,0 0-43 16,1-1-10-16,2 0-15 0,2 0-61 15,5 0-127-15,2-1-210 0,5-3-283 16,5-2-628-16</inkml:trace>
  <inkml:trace contextRef="#ctx0" brushRef="#br0" timeOffset="62711.593">6921 12976 186 0,'0'0'2040'0,"0"0"-1804"0,0 0-201 0,-50 4-22 16,34-5 32-16,-2-2 107 15,0 2 22-15,0-2 5 0,-3-1 1 0,0-2-24 16,-1-1-29-16,-3-2-23 0,0-1 20 15,-1-1-8-15,-2-3-53 0,-2 1 15 16,0-4-17-16,-3-2-30 0,-5-4-6 16,2-1-24-16,0 0-1 0,0-3 3 15,5 0-3-15,-5-1-2 0,2-5-13 16,-2-6-17-16,-1-5 20 0,2-10-5 16,3 0-2-16,8-1 4 0,7 4-4 15,7 3 19-15,5-2-3 0,3-2 3 16,2-2 9-16,3-2 4 0,3-1 28 15,2 3-26-15,3-1-15 0,-3-1-1 16,2 0 0-16,0 1-1 0,0-2-14 16,0 3-7-16,2 0-8 0,-2 1-32 15,1 5-6-15,3 0-7 0,-1 3 7 16,3 8 12-16,-4 6 13 0,6-2 41 16,0 5-19-16,3 2-1 0,6-11 20 0,-3 10 3 15,9-8 0-15,12-8 32 16,5 4 6-16,5 0 0 0,-3 6-3 15,-3 9-7-15,-5 7-12 0,0 3-5 0,-2 4-11 16,0 4-12-16,-9 3-1 0,-7 3 1 16,-3 0-1-16,-5 2 0 0,7 4 10 15,0 3-9-15,6 3 11 0,1 3-15 16,-1 1 16-16,0 6-1 0,0 1-12 16,2 4 11-16,-1 1 4 0,4 11-1 15,1 6 28-15,2 11 12 0,-2 0-19 16,-6 0 41-16,-5-6-63 0,-5-5-4 15,-3 2 4-15,-5 1 4 0,-2 0-1 16,-1 3 0-16,-2-3 13 0,-3 0-4 16,-2-1-11-16,0-1-1 0,-1 0 0 15,-2-1 1-15,0-2 0 0,0 2 3 16,-5 0-4-16,0 0 37 0,-3 1-34 16,-1-2 10-16,-1 1 9 0,-2-3 9 15,-2 0-6-15,-2 0 0 0,-2 0-9 16,0-3 3-16,2-6-17 0,1-4 12 15,1-7-2-15,-1-2-9 0,-1 5 13 16,-5 1-4-16,0 4 10 0,-2-2 6 0,1-1 3 16,-1 0 1-16,2-7-1 0,-2 4-9 15,1-6-1-15,3 2-8 0,-1-3 5 16,2-1 20-16,0-1-4 0,-1-4 0 16,1-2-12-16,0 1-1 0,0-2 16 15,-2-2 13-15,-1 1 11 0,-1-1-5 16,-2-2-4-16,0 0-30 0,1 2-4 15,-1-3-3-15,2 1-12 0,1 0-3 16,-1-2-12-16,1 2-3 0,-2-1 3 16,1 0 9-16,-1-1 3 0,1 0-2 15,0-2 2-15,2 0 0 0,3-4 0 16,2-2-108-16,1-3-56 0,2-2-115 16,0-4-256-16,4 3-1023 0,-4-11-541 0</inkml:trace>
  <inkml:trace contextRef="#ctx0" brushRef="#br0" timeOffset="68230.193">15151 5670 2456 0,'-7'-3'496'0,"5"0"-265"0,2 3 65 0,0-3-61 0,0 1-109 0,0 0-32 16,2-2-31-16,2 0-32 0,4-3-31 15,2 2 0-15,5-1 2 0,4 0-2 16,1 2 0-16,2 3-12 0,3 1 12 16,2 7-1-16,-3 1 1 0,1 6-13 15,-1 1-6-15,-2 5-6 0,-3 1-34 16,-2 2-17-16,-4 2-22 0,-3-1 70 16,-2 0 28-16,-7-1 1 0,-1-2 0 15,-1-1 24-15,-5-3 35 0,-3-3 35 16,0-4 24-16,-1-1 20 0,0-4-52 0,1-1 3 15,-1-4 6-15,2-3 13 0,-1-5 23 16,0-5-33-16,2-6-69 16,0-11-8-16,0-9-22 0,5 1-17 0,1 3-14 15,1 6-3-15,5 7 6 0,3-3-43 16,3-1-9-16,0 3-28 16,4 2-25-16,-1 2-11 0,2 2-35 0,1 2-142 15,0 4-223-15,-3 1-552 0,4 3-770 0</inkml:trace>
  <inkml:trace contextRef="#ctx0" brushRef="#br0" timeOffset="68762.959">15752 5645 1623 0,'0'0'1321'0,"0"0"-1065"0,0 0 2 0,0 0 100 0,0 0-87 16,0 0-63-16,-42-29-62 0,33 23-44 15,0-1-49-15,-3 3-51 0,2-2-2 0,1 4-18 16,-3 0-6-16,3 2 0 16,1 6 23-16,-4 1-26 0,3 5-29 0,1 5 4 15,0 2 2-15,3 1 22 0,2 5-3 16,3-2 6-16,0 0-3 0,3-4-6 15,3-2 0-15,3-2-1 0,-2-3 18 16,2-2 17-16,2-3 21 0,-2-4 1 16,0-2 13-16,2-1 5 0,-2 0 26 15,0-6 23-15,4-2 11 0,-5-6-32 16,2-1-25-16,0-4-12 0,-1-3-10 16,-2-5-19-16,-3-2-2 0,0-6-15 15,-2-9-4-15,-2-6-24 0,-3-1 14 16,-2 9 29-16,1 10 13 0,-2 11-10 15,1 0 21-15,-1 1 10 0,1-2-6 0,0 2 18 16,0 6 28-16,2 3-16 16,1 5-5-16,1 5-10 0,0 1-43 15,1 0-19-15,0 4-73 0,0 10-18 16,0 8 85-16,5 16 25 0,3 14 18 16,1 5-16-16,3-1 11 0,-2-3 3 15,2-10-16-15,-1-9-2 0,0-7-26 16,-2-7 16-16,5-6-6 0,-1 3-29 0,3-3-42 15,0-1-23-15,4-5-52 16,0-4-137-16,-5-2-405 0,3-9-1195 0</inkml:trace>
  <inkml:trace contextRef="#ctx0" brushRef="#br0" timeOffset="88293.222">6999 12673 734 0,'0'0'251'0,"0"0"-75"0,0 0 224 0,0 0-49 0,0 0-101 16,0 0-53-16,0 0-22 0,0 0-30 15,0 0-13-15,0 0 22 0,0 0 7 16,0 0-5-16,0 0-9 0,-18 3-8 16,18-3-6-16,-2 0-23 0,2 0-21 15,0 0-33-15,0 0-31 0,0 0-25 16,0 0 0-16,0 0-25 0,0 0-3 0,0 0 0 15,0 0 9-15,2 0-10 0,0 0 29 16,2 0 15-16,1 0 17 16,1 0 11-16,1 0-11 0,2 0-1 0,0 0-3 15,-2 0 2-15,2 0-2 16,-2 3-3-16,1-2-10 0,-1 1 7 0,3-2 6 16,0 1 0-16,-2 2 0 0,3-3-12 15,-1 1 3-15,0 1-16 16,3-2 18-16,-1 0-2 0,2 0 15 0,3 0-12 15,-1 0-7-15,0 0 16 0,1 0-9 16,3 0-3-16,-2 0 2 0,1 1 10 16,4 3-3-16,2-3-12 0,-1 1 21 15,3-1 9-15,2 0 0 0,2-1 6 16,5 0 28-16,8-4-28 0,7-2-6 16,3-1-9-16,-3 4-3 0,-3-3-7 15,-6 2 1-15,1 3-4 0,-1-2-2 16,0 3-7-16,1 0-12 0,-4 3 15 15,2-2-6-15,1 2-10 0,-2 0 0 16,2 1 14-16,1-1-4 0,-2 2 6 16,2 1-6-16,3-2-10 0,4-1 17 15,-4 1-4-15,4-1 12 0,2 1 10 0,-1-1-7 16,3 0 7-16,-3-1 45 16,4 0 30-16,3 0-54 0,-2-1-28 15,0-1-9-15,0 0-9 0,-2 0 3 0,2 0 0 16,-4 0-12-16,-2 2 0 0,-3-1 10 15,-3-1 5-15,1 3 6 0,-5-2-6 16,-7 1 3-16,-6-2-18 0,-5 1 0 16,-4 1 15-16,4-1-16 0,-1 2-2 15,1-2-12-15,-5 1 11 0,-1-1 1 16,-5 1-1-16,-3 0-1 0,-3 0-1 16,0-2-12-16,-3 1 3 0,-2-1 10 15,0 2-1-15,0-2 0 0,0 0 1 16,0 0 2-16,0 0 2 0,0 0 10 15,0 0 3-15,2 0-12 0,-2 0 9 16,0 0 3-16,1 0-12 0,0 0 10 16,-1 0-10-16,0-2 12 0,0 2-3 15,1 0 0-15,-1 0 0 0,0 0-10 16,0 0 0-16,2 0 10 0,-2 0-11 0,2-1 0 16,-2 1 0-16,2 0-1 15,-2 0-2-15,2 0-1 0,-2 0 0 0,0 0-9 16,2 0 9-16,-2 0-9 0,1 0 10 15,0 0-1-15,-1 0-9 0,0 0 11 16,0 0-1-16,0 0 1 0,0 0 1 16,0 0 1-16,0 0 2 0,0 0 0 15,0 0 9-15,0 0-9 0,0 0 9 16,0 0 0-16,0 0-9 0,0 0 15 16,0 0-6-16,0 0 0 0,0 0-9 15,0 0 0-15,0 0 9 0,0 0-12 16,0 0 0-16,0 0-1 0,0 0-1 15,0 0-13-15,0 0 3 0,0 0 0 16,0 0-6-16,0 0 0 0,0 0-6 16,0 0 0-16,0 0-4 0,0 0 4 15,0 0-3-15,0 0 0 0,0 0-4 16,0 0 1-16,0 0 3 0,0 0 15 0,0 0 12 16,1 4 0-16,1-1 3 0,2 0 0 15,-2-1 9-15,-2-2-11 16,3 2 0-16,-1 0-1 0,0 0-1 0,-1 1 0 15,3 1 0-15,-2-2 0 0,0 2 1 16,2-1 1-16,-1 0-1 16,1 1 2-16,-2-1 0 0,0-2 10 0,2 2-10 15,-3-3 0-15,0 0 13 0,-1 0-12 16,0 0 12-16,2 1 10 0,-2-1 2 16,0 0 3-16,0 0 0 0,0 0 4 15,0 0-1-15,0 0-6 0,0 0 0 16,0 0-6-16,0 0 10 0,0 0-10 15,0 0 0-15,0 0 3 0,0 0-6 16,0 0 57-16,0 0 13 0,0 0-37 16,0 0-30-16,0 0-6 0,0 0-14 15,0 0-1-15,0-1-1 0,0-3-11 16,0-1-6-16,2-2 0 0,0 3 3 16,0-2 3-16,2-1 0 0,-1-1 9 15,3-3-9-15,2-2 10 0,0 3-1 16,-1-4 0-16,5-1 0 0,0-3 1 15,1 1 0-15,1-3 1 0,3-1-1 16,1 0 1-16,0-3-1 0,4-3 1 16,0 3 1-16,1-4 0 0,-1-1 0 15,4-1-1-15,-1-2 1 0,2 1 0 0,-2-4 0 16,2 2 1-16,-2 0 0 0,2-1 1 16,0 1 0-16,0 0 1 0,1-1-1 15,-1 0 1-15,0 0 9 0,0 4-10 16,-3-1-1-16,2 1 1 0,-1 2-1 15,-2 0 0-15,1 0-1 0,-4 1 2 16,4 1-2-16,-3 0 1 0,2 1 0 16,-2 0-1-16,2 3 1 0,-3-3 1 15,1 1 0-15,1-1 1 0,1 2 0 16,-4 0-1-16,1 1 16 0,-2-1-3 16,2 3 0-16,-2-2 3 0,-2 2-3 15,1-1-3-15,-3-1 0 0,2 3-9 16,-2-2 12-16,0 2-12 0,-2-1-1 15,0 4 1-15,-2 0-2 0,1 0 1 0,-2 0-2 16,2 1 0-16,-1-1-1 16,-1 2-1-16,3 0 0 0,-3-3-10 15,2 0 11-15,2 3 0 0,-2-2-1 0,1 1 0 16,-1 1 0-16,0 1-1 0,-2 1 2 16,1 3 1-16,-3 0 0 0,-1 2 2 15,0 1 1-15,-2-2 12 0,0 4 6 16,-2 1-18-16,-1-1 0 0,1 1 12 15,2 0-12-15,-3 0-1 0,0 2 13 16,0-2-14-16,0 0 0 0,0 3 0 16,0-3 0-16,-1 2-1 0,1 0 0 15,-1 0-1-15,1 0-1 0,-1-1 1 16,0 2-1-16,1 0-10 0,-1 0 10 16,0 0-1-16,0 0-9 0,0 0 10 15,0 0-10-15,0 0 10 0,0 0-1 16,0 0-9-16,0 0 12 0,0 0 1 15,0 0 2-15,0 0 12 0,0 0 0 16,0 0 3-16,0 0 3 0,0 0 1 0,0 0-4 16,0 0-15-16,0-1 0 15,0-3-3-15,0-2 0 0,0-1-12 16,0 3 0-16,0-2-4 0,0 2 13 0,0 1-18 16,0-4 6-16,0 3-3 0,2-1 6 15,1-3-3-15,-1 4 3 0,-1 0 0 16,1 0 0-16,0 0 9 0,0 0-12 15,0 0 12-15,2 1-9 0,-1 0 9 16,0-1-12-16,0 0 0 0,2 1 0 16,1-1 3-16,-2-2-3 0,2 5 12 15,-1-4-15-15,-2 3 15 0,3 0 1 16,-1-1-1-16,-2 2 2 0,-1 1 0 16,2-1 1-16,-2 0 1 0,-2 1 2 15,1 0 9-15,-1 0-9 0,0 0 9 16,0 0-10-16,0 0 1 0,0 0-1 15,0 0 10-15,0 0-9 0,0 0 9 16,0 0-10-16,0 0 1 0,0 0 9 16,0 0-9-16,0 0 0 0,0 0 9 0,0 0-10 15,0 0 0-15,0 0-1 16,0 0 0-16,0 0 0 0,0 0 1 16,0 0-1-16,0 0 0 0,0 0 1 0,0 0-2 15,0 0-1-15,0 0-1 0,0 0 0 16,0 0-10-16,0 0 10 0,0 0 0 15,0 0-13-15,0 0-3 0,0 0 3 16,0 0-9-16,1 0 3 0,5 0 2 16,2-2 7-16,5 0 9 0,-2 2 1 15,3 0 1-15,3 0 1 0,3 2 1 16,1 0 0-16,1 0 0 0,2 1 1 16,5-2 1-16,7-1 15 0,9 0-5 15,4 0 2-15,5-4 0 0,-5 0-3 16,-5 2 3-16,-5 0-3 0,-1 1 9 15,0 0 0-15,0 0-3 0,-2-1 9 16,1 1-9-16,2-2 3 0,-2 2-19 16,-5-2 10-16,-5 2-10 0,-6-1-1 0,-1 0 1 15,2 0 10-15,2-1-10 16,1 0-1-16,-3 0 0 0,-4 3 0 16,-5-1 1-16,-4 0 1 0,-1 1-2 0,-4 0-1 15,-2 0 2-15,-1 0 1 0,-1 0 19 16,0 0-7-16,0 0-13 0,0 0-2 15,-1 0-12-15,1-1-4 0,-2 1-2 16,1-1-12-16,0-2-15 0,-1 2-18 16,0-1-18-16,0-2-19 0,-1 0-27 15,1-2-24-15,-1-1-15 0,0 0-4 16,-1 0 13-16,-1 0 1 0,0-3-2 16,-3 3 26-16,1-2 37 0,-3 0 37 15,0 1 42-15,-2-1 16 0,-1 0 34 16,-1-1 21-16,2 0 13 0,-2 1 21 15,1 1-4-15,1-1 1 0,1 2-1 16,0 2 3-16,4-1-3 0,1 2-9 16,1 1-3-16,1-1-6 0,3 4-10 15,0-2-14-15,0 1-13 0,1 1 3 16,0 0-12-16,0 0-18 0,0 0-3 16,0 0-3-16,0 0-21 0,2 2 0 15,3 2 24-15,2 0 27 0,2 5 15 0,1-1 7 16,4 3-10-16,-1-1-9 15,3-1-6-15,1 2 1 0,1-4 2 0,0 3-3 16,2-1 0-16,1-2-3 0,-2 1 3 16,1 1-12-16,-3-2 3 0,-1 0-13 15,-4 0 1-15,-1 0 18 0,-3 0-6 16,-2 0-2-16,-3 1-1 0,-1-1-9 16,-2 1 12-16,-1 0 3 0,-4 1 12 15,-5 2 72-15,-5 4-18 0,-3 0-20 16,-6 3-7-16,-4 1-12 0,-7 6-12 15,-8 5-12-15,3-2-20 0,5-2-1 16,6-4-18-16,7-6-69 0,1 1-85 16,-1 1-99-16,7-5-133 0,5-5-620 15,9-8-1443-15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28:59.63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14709 11568 1914 0,'0'0'1071'0,"0"0"-902"0,0 0 42 0,0 0 59 0,-15 50-56 0,11-32-51 16,2 6-49-16,1 1-33 15,1 4-28-15,0 2-34 0,2 0-18 0,4 4-1 16,0-2 0-16,1-2-2 0,0 1-23 15,1-4-50-15,-1-4-60 0,2-2-60 16,-2-5-86-16,-2-4-123 0,-1-6-304 16,-1-3-660-16</inkml:trace>
  <inkml:trace contextRef="#ctx0" brushRef="#br0" timeOffset="500.306">14445 11527 2609 0,'0'0'428'0,"0"0"-243"0,0 0 134 0,0 0-66 16,-6-45-71-16,11 31-46 0,1-2-37 15,5 1-33-15,1 0-41 0,3 2-25 16,4 0-14-16,5 2-8 0,7 2 4 15,9 5 15-15,11 4-13 0,5 7-18 16,-3 8-13-16,-2 5-15 16,-2 6 1-16,-4 3 1 0,2 5-12 0,-3 3-16 15,0 5-22-15,-6 2-20 0,-2 5-6 16,-7 1 18-16,-8 1 32 0,-4 3 29 16,-9-3 57-16,-6 1 45 0,-3 2 63 15,-10 3-12-15,-8-1-4 0,-4-2 0 16,-7 0-19-16,-5-5-32 0,-3-3 6 15,-5-4 26-15,-4-7 8 0,-5-4-15 16,-4-9-31-16,-2-5 3 0,-5-4 0 16,-3-5-7-16,-3-8-3 0,-1-3 0 15,3-11 53-15,1-10 53 0,4-11 11 16,3-6-52-16,6-8-35 0,5-7-38 16,6-6-18-16,8-4 51 0,9-4 5 0,10 2-24 15,11 1 0-15,11 5-33 16,14 4-1-16,11 4-28 0,10-1 28 15,8 7 19-15,6 1 2 0,5 6-21 0,4 7-6 16,-1 3-58-16,-1 10-145 0,-4 11-98 16,-7 10-75-16,-12 4-334 15,-15 5-889-15</inkml:trace>
  <inkml:trace contextRef="#ctx0" brushRef="#br0" timeOffset="35966.011">14584 13637 2393 0,'0'0'445'0,"0"0"-224"0,0 0 19 0,0 0-5 16,0 0-48-16,0 0-29 0,0 0-30 0,0 0-20 15,7 38-5-15,-3-28-7 0,0 0-9 16,1 0-3-16,1 3-10 16,1 2-10-16,-1 1-14 0,1-1-13 0,0 3-36 15,2 1 23-15,-1-2 1 0,2 1-4 16,-1-4 4-16,3-2 12 0,1-2 6 16,2-3 18-16,0-6 89 0,4-1-10 15,5-9-40-15,10-13-15 0,13-19-12 16,16-21-38-16,8-16-35 0,4-4-116 15,-1-5-170-15,-3 0-139 0,-18 19-754 16,0-8-2142-16</inkml:trace>
  <inkml:trace contextRef="#ctx0" brushRef="#br0" timeOffset="38648.643">19728 13048 1261 0,'0'0'1476'0,"0"0"-1158"0,0 0-49 0,0 0 77 15,0 0-110-15,0 0-63 0,0 0-39 16,0 0-28-16,0 0-34 0,0 0-32 16,0 0-24-16,0 0-16 0,0 0 0 15,-11 36 17-15,21-26 5 0,-2 1-4 16,2 5-15-16,0-2 13 0,-1 0-13 16,1-3-3-16,-2 2 2 0,0-5-2 15,-3 1 12-15,2-2 13 0,-3-3 18 16,2-2 31-16,-1-2 144 0,2 0-19 15,1-5-22-15,3-3-4 0,5-4-58 16,1-4-57-16,7-3-28 0,2-5-30 16,3 0-39-16,10-8-28 0,9-5-109 0,12-7-71 15,5-3-96-15,-3 2-260 16,-18 10-933-16,-7 5-1055 0</inkml:trace>
  <inkml:trace contextRef="#ctx0" brushRef="#br0" timeOffset="40744.743">23272 15330 754 0,'0'0'92'0,"0"0"325"0,0 0-141 0,0 0-276 0,0 0-91 16,0 0-153-16,0 0-196 0,15-46-316 15</inkml:trace>
  <inkml:trace contextRef="#ctx0" brushRef="#br0" timeOffset="41564.517">23263 15186 111 0,'0'0'792'0,"0"0"359"0,0 0-708 0,0 0-50 0,0 0-69 0,0 0-53 16,0 0-40-16,0 0-45 0,0 0-35 16,0 0-17-16,0 0-6 0,0 0-32 15,0 0-31-15,0 0-28 0,1 16-6 16,0-16 0-16,0 3-3 0,1-3 3 16,0 4 9-16,-1 3 0 0,2 2 3 15,0 1 9-15,-1 5 13 0,1 2 8 16,-2 3-15-16,1 1-27 0,-2 2-13 15,0 0-15-15,0 2 9 0,0-4-11 16,0 1 15-16,-1 0-14 0,-1-2 10 16,0-2-9-16,1-2 12 0,-1-5-3 15,2-1 4-15,0-3 2 0,0 0-15 16,-1-3-2-16,0-1-1 0,0-3 2 16,1 3 1-16,0-3 9 0,0 0-10 15,0 0 13-15,0 0 7 0,0 0-1 16,0 0 7-16,0 0 5 0,0 0 13 0,0-3 48 15,0 2 9-15,1-1-36 0,0-1 2 16,0-1-14-16,1-1 2 16,1-4 4-16,2-2-4 0,3-3-18 0,4-7 13 15,6-12-13-15,11-15-9 0,13-19-30 16,6-10 0-16,3-6-63 16,5 0-122-16,1 3-126 0,5 0-106 0,3 2-278 15,-17 19-1137-15,1 5-726 0</inkml:trace>
  <inkml:trace contextRef="#ctx0" brushRef="#br1" timeOffset="77811.881">19706 11768 1797 0,'0'0'723'0,"0"0"-446"0,0 0 9 15,-35-27-8-15,25 18-47 16,5 3 0-16,1 0-8 0,1 0-16 0,2 3-18 15,1-1-22-15,0 1-41 0,0 2-27 16,0-1-32-16,4-2-27 0,1 4-40 16,6-3-18-16,4 0-4 0,4-1 10 15,7 3-7-15,0-1-8 0,1 1-41 16,-2 1-27-16,1 0-16 0,-7 6-10 16,-2 2 7-16,-6 6-1 0,-2 3 2 15,-8 6 15-15,-2 2 17 0,-9 6 24 16,-4-1 29-16,-4 1 3 0,-1 0 4 15,0-2 21-15,1-3 3 0,3-1 25 16,2-4 1-16,5-3 5 0,2-1 1 16,4-3-7-16,2-4 6 0,4-1 20 0,4-4 34 15,1-2 6-15,3-3-13 16,4 0-16-16,3-5-16 0,2-4-49 16,5-6-62-16,1-3-121 0,-2-4-87 0,1-4-185 15,-5 5-742-15,3-13-713 0</inkml:trace>
  <inkml:trace contextRef="#ctx0" brushRef="#br1" timeOffset="78213.681">19716 11539 3265 0,'0'0'378'0,"0"0"-185"15,0 0 99-15,0 0-77 0,0 0-14 16,0 0-31-16,-14-36-84 0,26 30-22 15,7 1-15-15,10 2 9 0,15 1-33 16,13 5-23-16,4 8-2 0,1 5-2 16,-4 4-19-16,-6 2 17 0,-4 4-81 15,-9-2-44-15,-2 12-25 0,-10 3-32 16,-10 9 13-16,-5 9 4 0,-13 0-61 16,-13 2-127-16,-12-1-29 0,-6-3 62 0,-11-4 234 15,-7-6 90-15,-6-4 103 16,-6-7 41-16,-4-5 17 0,1-10 8 15,-5-6 3-15,0-9 15 0,3-6-16 0,1-14 5 16,6-7-9-16,4-8 13 0,6-10-3 16,9-6 2-16,10-10 2 0,11-8 9 15,7-6-38-15,12-4-69 0,6-2-77 16,20 1-6-16,14 6 0 0,13 6-43 16,17 11-21-16,13 9-6 0,16 9 9 15,9 9 12-15,5 8 9 0,4 8-6 16,0 7-58-16,-2 10-145 0,-3 9-152 15,-7 8-324-15,-30 0-1020 0</inkml:trace>
  <inkml:trace contextRef="#ctx0" brushRef="#br1" timeOffset="78980.543">23555 13379 2024 0,'0'0'493'0,"0"0"-181"0,0 0-45 0,0 0-60 15,43-7-38-15,-24 7-30 0,3 0-15 16,1 0-52-16,1 3-37 0,-1 1-35 16,-4-1-25-16,-2 4-38 0,-1-2-23 15,-7 2-2-15,-3 1-7 0,-3 2-10 16,-3 3-45-16,-6 2-7 0,-4 1 67 16,-5 3 43-16,1 0 47 0,-2-2 26 15,1 0 3-15,2-1 29 0,3-1-7 16,4-2-3-16,2-2 9 0,4-1 11 15,0-1 40-15,6-1 6 0,3-1-41 16,3 0-9-16,4-1-14 0,3 1-9 16,1 2-16-16,2-2 4 0,1 1-28 0,-1-1 20 15,0 3-21-15,-4 0-22 0,-4 0-10 16,-7 0-9-16,-5 1-12 0,-2 3 34 16,-8 0 19-16,-5 3 25 0,-5 2 7 15,-6-1-32-15,0-1-7 0,-5 2-21 16,-2-4 6-16,-1 1-35 0,0-5-58 15,0 0-66-15,3-4-101 0,2-6-184 16,9-1-518-16,3-15-362 0</inkml:trace>
  <inkml:trace contextRef="#ctx0" brushRef="#br1" timeOffset="79413.119">23608 13182 2974 0,'0'0'622'0,"0"0"-185"0,0 0-84 16,0 0-65-16,0 0-85 0,0 0-102 15,0 0-34-15,44 2 6 0,-4 7-3 0,13 3-9 16,8 5-33-16,0 4-28 0,-5 2-19 16,-8 1-42-16,-1 7-42 0,-5 3 5 15,-6 10-34-15,-5 9-49 0,-5 9-63 16,-10 6-73-16,-9 7-121 0,-7-2-198 15,-9-2-351-15,-11-6-37 0,-8-7 323 16,-8-5 652-16,-8-7 49 0,-12-6 645 16,-6 1 111-16,-10-6-143 0,-3-5-119 15,-3-7-55-15,3-10-76 0,4-7-79 16,5-13-42-16,8-15-18 0,6-13-26 16,9-15-62-16,8-16-59 0,11-15-46 15,7-11-31-15,10-9-2 0,7-8-20 16,10 0-15-16,13 0-14 0,8 2 50 15,9 11 1-15,9 12 0 0,9 12 11 16,4 17 5-16,6 14-15 0,4 13 14 16,6 12-3-16,3 12-9 0,2 9-3 15,0 14-21-15,-7 10-28 0,-6 11-158 16,-13 11-107-16,-10 7-70 0,-14 6-264 0,-13-14-873 16</inkml:trace>
  <inkml:trace contextRef="#ctx0" brushRef="#br1" timeOffset="81096.568">11313 16371 2851 0,'0'0'407'0,"0"0"-169"0,0 0 9 0,0 0-36 0,0 0-88 15,0 0-57-15,0 0-66 0,0 0-10 16,0 0-18-16,0 0 25 0,0 0-12 15,13 38 15-15,-4-25 0 0,0 2 0 16,1 0 0-16,-2-3-15 0,0-1 15 16,-1-2 0-16,1 0-1 0,-2-2 1 15,0-1 3-15,-2-3 22 0,-1 0 13 16,2-3 68-16,-1 0 142 0,0-4 11 16,3-7-26-16,1-5-44 0,6-12-61 15,4-20-52-15,11-19-46 0,2-15-30 0,4-4-42 16,2 1-77-16,2 3-67 15,3-3-86-15,4 3-272 0,-11 19-769 16,1 3-1339-16</inkml:trace>
  <inkml:trace contextRef="#ctx0" brushRef="#br1" timeOffset="82895.381">17523 14811 2214 0,'-2'15'257'0,"2"-7"-256"0,2 6 47 15,3 3 42-15,3 3 39 0,2-1-23 0,0-1-19 16,1-3 0-16,1-3 19 0,-3-4 47 16,3-2 31-16,0-5-9 15,-1-1 27-15,3-5 131 0,3-9 24 0,8-15-34 16,12-21-57-16,13-24-117 0,10-16-39 15,6-7-72-15,3 3-38 0,-3 6-33 16,4 1-64-16,-3 1 14 0,-1 4-17 16,-1 1 11-16,-5 6-51 0,-1 4-39 15,-5 9-105-15,-4 5-358 0,-16 17-796 16,-5 7-875-16</inkml:trace>
  <inkml:trace contextRef="#ctx0" brushRef="#br1" timeOffset="84414.471">26282 15795 2516 0,'0'0'531'0,"0"0"-247"0,0 0-8 0,0 0-33 16,0 0-70-16,0 0-22 0,0 0-17 15,0 0-16-15,0 0-32 0,0 0-15 0,0 0-18 16,0 0-16-16,35 38-34 16,-27-24 0-16,-1 2-2 0,1 2 1 15,2 3-2-15,-3-1-2 0,1 2 2 0,3-3-2 16,1 1 2-16,0-4 3 15,0-3 22-15,1-3 48 0,3-5 53 16,1-3 100-16,10-8-25 0,9-17 12 0,21-21 14 16,10-18-49-16,11-16-63 0,4-8-64 15,-2 1-51-15,3-6-9 0,0-2-78 16,-4-2-55-16,3-1-58 0,-4 5-91 16,4 5-237-16,-20 24-583 0,-1 7-1179 0</inkml:trace>
  <inkml:trace contextRef="#ctx0" brushRef="#br1" timeOffset="97628.12">11693 12525 1876 0,'-6'1'1071'0,"6"-1"-754"0,-3 0-104 0,3 0 19 0,0 0-22 16,0 0-49-16,0 0-36 0,0 3-28 0,0-1-79 16,2 3-5-16,2 5-13 0,1 7 34 15,0 5 28-15,1 5-13 16,-1 4-21-16,-1 2-6 0,0 0-19 0,-2 1-3 15,-1-5-27-15,-1 0-50 0,0-4-29 16,0-2-18-16,0-5-52 0,0-4-101 16,-1-2-240-16,0-7-679 0,-3-5-787 0</inkml:trace>
  <inkml:trace contextRef="#ctx0" brushRef="#br1" timeOffset="98113.704">11567 12479 3029 0,'0'0'374'0,"0"0"-174"15,0 0-73-15,0 0 80 0,0 0 35 16,0 0-3-16,0 0-56 0,0 0-51 16,0 0-61-16,-4-39-40 0,14 32-13 15,4 0-3-15,5-2-4 0,3 2-11 16,4 0-25-16,3 4-15 0,8 3-3 0,-3 3-3 15,0 5-40-15,2 3 3 0,-5 3 18 16,4 4-10-16,0 1-52 0,-3 3-32 16,0 2 21-16,-4 0 3 0,-2 2 31 15,-3-1 37-15,-5 1 20 0,-4 2 12 16,-6 0 20-16,-6 5 15 0,-2-1 45 16,-7 0 18-16,-8 2 9 0,-3-1-9 15,-7 0 0-15,-8 5-6 0,-9-1 9 16,-7-2 19-16,-3-4 31 0,3-9 11 15,2-12 0-15,5-9-25 0,-3-4-12 16,0-10-1-16,-1-7-6 0,3-9-13 16,2-6-42-16,6-7-25 0,4-3 21 15,6-4 10-15,8 0 9 0,7 0 27 16,7 1 15-16,4 6 10 0,9 7-31 16,5 10-43-16,0 5-21 0,11-1 0 15,12-6 16-15,15 3 5 0,7-1-9 0,-4 10-12 16,-8 11-18-16,-13 4-9 15,-7 3-28-15,-5 4-30 0,-2 4-49 0,-1 5-62 16,3 5-114-16,0 5-238 0,-9-5-825 16,-3 13-1237-16</inkml:trace>
  <inkml:trace contextRef="#ctx0" brushRef="#br1" timeOffset="102364.991">7935 13839 890 0,'0'0'371'0,"0"0"-208"0,0 0-20 0,0 0-3 0,0 0 7 0,0 0-1 15,0 0-13-15,0 0 6 0,0 0 32 16,0 0-16-16,0 0-16 0,0 0-39 15,-12 4 38-15,14-8 25 0,0 0-32 16,-1-1-51-16,3 0-42 0,-1 1-25 16,1-3-12-16,1 1-1 0,1-1 0 15,2-1 13-15,2 0-1 0,1 0 11 16,3 0 21-16,1 2-6 0,1 2 0 16,1-1-3-16,1 3-13 0,0 0-12 15,4 2-10-15,-1 0-2 0,2 0 1 16,1 7-18-16,3-1 15 0,-2 4-46 15,2 5-26-15,-2 2-26 0,0 3 19 16,-2 4-19-16,0 3 32 0,1 8-4 16,-4 8 26-16,-2-5-16 0,-6-1-13 15,-2-7-13-15,-6-3-36 0,-2 4 65 0,-1 3 61 16,-2 1 35-16,-5-2 36 0,-6-1 26 16,-3 3 2-16,-1-2 14 0,-5 0-14 15,-2-2-22-15,-3 0-4 0,1-4 23 16,-2-2 18-16,0-5 10 0,2-6 31 15,0-5 12-15,0-7 22 0,0-2-33 16,-3-8-35-16,-1-6-37 0,-2-6-44 16,-1-2-37-16,-1-4 16 0,-5-10 2 15,-2-10 13-15,0-14 6 0,4-5 10 16,12 0 11-16,7 0-42 0,8 4-19 16,4 2-3-16,5 2-24 0,7 5-1 15,2 11-15-15,4 12 3 0,0 7-13 16,3 8 16-16,6-4 34 0,3 2-31 15,11-1-21-15,9 5 11 0,9 8-58 16,-7 4-51-16,-9 4-52 0,-13 5-116 16,-8 1-179-16,3 6-299 0,-5-3-677 15</inkml:trace>
  <inkml:trace contextRef="#ctx0" brushRef="#br1" timeOffset="103313.776">7937 12209 1717 0,'0'0'273'0,"0"0"-62"0,0 0 73 0,0 0 36 16,2-44-57-16,2 36-27 0,1 1-38 0,-1 0-72 15,4 1-50-15,2 2-35 0,1 1-12 16,3 0-27-16,3 3 13 0,2 0-12 15,5 6-3-15,-1 1-13 0,6 3 12 16,7 4-37-16,7 7 19 0,5 8-22 16,2 6-38-16,-9-2-25 15,-2 7-49-15,-13 0-39 0,-4 1-16 0,-3 6 2 16,-9-6-23-16,-5 0 119 0,-3 0 110 16,-2 0 0-16,-3 3 20 0,-5 1 12 15,-5-2-3-15,-3 0 20 0,-6-3 18 16,4-6 62-16,0-6 3 0,3-5-23 15,-1-4-15-15,-5 3-24 0,0 2-22 16,-6-3-3-16,1-3 9 0,1-3 26 16,0-7 15-16,-1-6 3 0,-2-4-6 15,2-8-13-15,-2-8-6 0,-1-12 9 16,-5-12-10-16,-1-14-72 0,4-7 37 16,2-2 7-16,5 1 11 0,5 3-52 15,4 4 31-15,-1-2 13 0,5 5-19 0,5-1 6 16,3 6-9-16,3 2-6 15,3 12 6-15,3 5-13 0,-1 10 0 16,6-1 4-16,2 1-14 0,3-5 1 0,8-2 16 16,3 1 2-16,6 1-2 0,10-4-19 15,7 7-21-15,2 5-25 0,-4 17-10 16,-7 4-59-16,-12 10 5 0,2 12-29 16,0 16 4-16,0 13-45 0,0 13-17 15,-8 2-77-15,-14-7-176 0,-1 0-151 16,-4-9-144-16,-2-16-395 0</inkml:trace>
  <inkml:trace contextRef="#ctx0" brushRef="#br1" timeOffset="117312.681">26703 14922 287 0,'-2'1'782'0,"2"-1"-36"0,0 0-224 0,0 0-106 0,0 0-59 16,0 0-77-16,-2 0-73 0,2 0-37 0,0 0-34 15,0-1-17-15,0 0-12 16,0-1-4-16,2 1-13 0,-2 0-15 16,2 0-16-16,2-2-7 0,0 1-15 0,1-1-18 15,2 0-19-15,-2 0-2 16,1 2-23-16,1-2-9 0,0 3-9 0,-1 0-16 15,1 0-28-15,-3 0-25 0,2 4 6 16,-1-1-2-16,0 4 2 0,-1-1 11 16,-1 1 1-16,-1 2 5 0,-2-3 0 15,0 3 0-15,0-1 16 0,0-2-3 16,0-2 15-16,-2 2 17 0,0 1 44 16,-1-3 42-16,-1-1 28 0,1 1 4 15,-1-1-8-15,1-1-5 0,1 0 2 16,0 0-9-16,0 0-3 0,0-1-10 15,2 0-13-15,0-1-28 0,0 0 0 16,0 0 0-16,0 0 1 0,0 0 18 16,0 0-19-16,0 0 0 0,0 0 0 15,0 0 1-15,0 0 18 0,0 0-16 16,0 0 16-16,0 0-17 0,0 0-1 16,0 0-1-16,0 0-15 0,0 0-1 15,0 0-3-15,0 0-13 0,0 0 17 0,0 1 14 16,2 2 1-16,0 1 1 15,2 1 1-15,-2-2 0 0,-1-1 1 16,1 1 10-16,-2-1 2 0,2 0-13 0,-2-1 11 16,0 0 6-16,0 2 0 0,0-2 6 15,0 1 7-15,-2 0-4 0,0 0-12 16,-1 2-4-16,-1-1 1 0,2 0 9 16,-4 0-3-16,3-1 2 0,-1 1 5 15,-1 0-5-15,1-2 8 0,1 2-3 16,-1-3-7-16,2 3-1 0,0-2-5 15,-1-1-12-15,3 1-1 0,-2-1 1 16,2 1 1-16,0-1 1 0,0 0 13 16,0 0 6-16,0 0 34 0,0 0-13 15,2 0-21-15,-1 0 0 0,3 0 12 16,2-1 6-16,1 0-3 0,0 1-15 16,0 0-20-16,-1 0-2 0,1 0-15 15,0 1-16-15,-1 3-7 0,-1 1-27 16,1 1 6-16,-2 3-3 0,-1 0 6 15,-3 2-4-15,0 0 18 0,-3-3 8 0,-5 5 15 16,-1-3 4-16,-3 1-1 16,-3 0-9-16,-1-1-4 0,-1-1 8 15,-1-2 20-15,-2-1-13 0,3-4 13 0,0-2-2 16,2 0-20-16,1-4-52 0,2-4-67 16,3-4-87-16,5-4-106 0,1-3-206 15,3-1-166-15,0 3-559 0</inkml:trace>
  <inkml:trace contextRef="#ctx0" brushRef="#br1" timeOffset="117948.093">26678 14769 2143 0,'0'0'498'0,"0"0"-137"0,0 0-22 0,0 0-98 16,0 0-42-16,0 0-23 0,0 0-25 16,0 0-26-16,0 0-16 0,0 0 0 15,43-16-11-15,-28 11 10 0,1 1-15 16,1 1-23-16,2 1-21 0,0 0-24 16,1 2-23-16,3 4-2 0,-4 3-3 15,4 3-31-15,1 5-18 0,-5 4-12 16,0 3-16-16,1 1 15 0,-5 7-3 15,-3 1 9-15,-1 6-6 0,-1 7 3 0,-6 6-6 16,-4 1 21-16,-3-9 44 16,-4-10-31-16,1-11 12 0,-5 2 22 15,-3 1 43-15,-5 4 23 0,-4 5-13 16,-2-3-4-16,-6-2 7 0,0-3-9 0,-2-2-13 16,-2-3-13-16,1-5-9 15,-1-3 10-15,1-5 9 0,2-6-9 0,1-1 2 16,6-7 1-16,0-6 9 0,3-4 9 15,1-11 6-15,2-16-6 16,5-10 6-16,5-8-9 0,9 0-7 0,2 2-5 16,12 8-13-16,1 3-13 0,2 3-2 15,2 9-15-15,1 9 13 0,-5 7-16 16,5 4-4-16,3-6 10 0,6 2-6 16,4-2-10-16,1 5-3 0,-1 1-12 15,0 6-46-15,-2 2-77 0,0 5-72 16,0 1-85-16,-4 3-165 0,-2 3-571 15,-8-1-724-15</inkml:trace>
  <inkml:trace contextRef="#ctx0" brushRef="#br1" timeOffset="122496.285">25012 15219 1580 0,'0'2'601'0,"0"-2"-229"0,0 0-46 0,0 0-28 0,-1 1-66 0,1-1-66 15,0 0-37-15,-2 3-50 0,2 1-51 16,-2 2-24-16,0 2 11 0,0 6-14 16,0 2 12-16,0 2-13 0,0-1-6 15,1 2-20-15,-1-1-2 0,-1-2-25 16,1-2-4-16,2-3-3 0,-1 2 18 15,0-5 14-15,0 0 28 0,1-4 12 16,0-2 19-16,0-2 45 0,0 0 31 16,0-3-25-16,0-2-12 0,0-6-14 15,2-2-28-15,-1-4 7 0,4-6-19 16,-3 1-3-16,0-4 9 0,0 1-3 16,0-2 9-16,-1 0-3 0,1 0-1 0,0 0-20 15,0 0 30-15,-2 4-33 0,2 4 15 16,1 3-13-16,-1 3 0 15,0 5-1-15,2 4 20 0,-1 2-22 0,-1 2-35 16,1 6-15-16,1 7 13 0,3 2 9 16,-1 8-6-16,3 1-11 0,-3 4-27 15,1-1-13-15,-2 0-13 0,-1-1 4 16,3-1 50-16,-3-7 31 0,1 1 13 16,-1-5 16-16,0-4 15 0,0-4 23 15,1-2 22-15,-3-4 31 0,2 0-10 16,0-2 7-16,0-3 21 0,1-5 8 15,-1-6-30-15,2-1-23 0,-1-4-3 16,0-2-9-16,1-2-13 0,-2 1-15 16,1-1-12-16,3 2-16 0,-1 4-12 0,2 3 0 15,0 1-19-15,-1 7-8 0,2 2 8 16,-2 6 18-16,1 0-17 16,3 4 3-16,-4 8 13 0,2 2-11 0,1 4 12 15,-2 2-17-15,-1 5-7 0,-3 0-6 16,2 1-15-16,-3-1 3 15,-3 0-13-15,2-1 16 0,0-1 6 0,1-2-19 16,-2-3-18-16,0-4-47 0,-1-2-77 16,1-5-101-16,0-2-305 0,0-4-988 15</inkml:trace>
  <inkml:trace contextRef="#ctx0" brushRef="#br1" timeOffset="123697.807">24847 16832 271 0,'-4'6'1921'0,"3"-5"-1578"0,1-1-169 0,0 0 22 0,0-1 16 15,3-2-27-15,-1-3-22 0,1-2-8 0,2-2-13 16,2-4-25-16,1-2-36 16,0-2-37-16,-1 0-22 0,1-2 0 15,-2-3 35-15,2 1 3 0,-2-4-42 0,1 2-2 16,0-3 6-16,2 0-4 16,-3-1 1-16,1 1-6 0,0-1 2 0,0 2 7 15,0 4-4-15,1 3-16 0,-1 5-2 16,2 3-7-16,-4 5-14 0,-1 5-1 15,2 2 9-15,-3 8-8 0,2 6-17 16,0 5 10-16,1 5 0 0,-2 5 16 16,-2 4-26-16,0 0 1 0,0-2-2 15,0 1 14-15,0-2 0 0,1-3-10 16,0-3-9-16,2-2-28 0,-1-4-16 16,-1-2 18-16,0-6-3 0,1-1-9 15,-4-2-36-15,0-4-54 0,0-2-61 16,0-2-144-16,0 0-137 0,-4-5-260 15,2-1-57-15</inkml:trace>
  <inkml:trace contextRef="#ctx0" brushRef="#br1" timeOffset="123871.771">24927 16702 2275 0,'0'0'546'16,"0"0"-181"-16,0 0-94 15,0 0-65-15,0 0-4 0,0 0-3 16,0 0-15-16,0 0-48 0,40-7-55 0,-27 3-47 15,-2 0-34-15,1 0-2 0,-2-2-60 16,2 0-71-16,-4 0-67 16,1-1-67-16,2 0-84 0,-2-3-202 0,1 2-254 15,-2-1-845-15</inkml:trace>
  <inkml:trace contextRef="#ctx0" brushRef="#br1" timeOffset="124195.854">25205 16449 729 0,'0'0'1616'16,"0"0"-1170"-16,0 0-90 0,0 0-21 15,0 0-73-15,0 0-60 0,0 0-35 16,0 0-21-16,0 0-37 0,0 0-16 0,-11 37-28 16,9-21-13-16,1 1-21 15,0 2-28-15,1 1 20 0,0 1-23 16,0 2-1-16,2-1 0 0,0 1-27 0,-1-2-21 15,0 0-7-15,1-2-3 16,0-2 3-16,0-2 10 0,-1-2-1 16,1-2 46-16,0-2 0 0,1-5 1 0,-1 2 22 15,2-5-3-15,0 3 2 0,0-4 1 16,3 0-22-16,-2 0-30 0,4-5-60 16,0-1-41-16,1-1-52 0,4-2-43 15,-3-1-75-15,1-1-115 0,1 1-112 16,-1 0-201-16,-1 3-479 0</inkml:trace>
  <inkml:trace contextRef="#ctx0" brushRef="#br1" timeOffset="124695.861">25318 16464 2423 0,'0'0'464'16,"0"0"-191"-16,0 0-50 16,0 0-39-16,0 0-13 0,0 0-23 0,0 0-35 15,0 0-34-15,0 0-16 0,5 49-23 16,0-27-27-16,3 2 5 0,-3 3 10 16,1 2-28-16,0-3 4 0,4 2-4 15,-4-3-3-15,3 0 0 0,-2-6 3 16,2 0 2-16,0-6 17 0,-1-2 28 15,1-2 9-15,1-5 12 0,0-1 15 16,-1-3 32-16,1-6-8 0,1-4-42 16,1-4-10-16,2-2-12 0,-3-6-31 15,1-1-12-15,-1-4-24 0,-3 1 8 16,-3-2 16-16,1 0 13 0,-3 1 2 16,-1 0 6-16,0 2-2 0,-2 1 2 15,0 5-2-15,0 4-7 0,0 4-9 16,-2 2 12-16,0 6-6 0,2 1-9 15,-2 2-33-15,1 0-13 0,0 0-9 16,-2 1-16-16,2 3-27 0,-1 4-1 16,0 4 41-16,0 4 39 0,0 5 17 0,0 4 2 15,2 4 0-15,2 3 0 0,5 1 15 16,2 2 7-16,1-5 21 0,3 1 7 16,3-6-1-16,0-5-49 0,4-4-43 15,0-6-81-15,-2-7-102 0,4-5-149 16,-6-5-638-16,5-21-1460 0</inkml:trace>
  <inkml:trace contextRef="#ctx0" brushRef="#br1" timeOffset="129129.123">16775 2610 1831 0,'0'0'1046'0,"0"0"-812"0,0 0-33 0,0 0 110 0,0 0-18 0,0 0-72 16,0 0-72-16,-39-32-50 0,31 23-33 16,3 2-17-16,-3-2-12 0,3-1-3 15,-4 1-32-15,2 2 0 0,-1 1-2 16,1 2-43-16,-3 1-22 0,-1 3-25 16,-3 5-28-16,-2 7-3 0,-5 12 19 15,-3 10 43-15,2 15 31 0,-2 4 6 16,8-2 19-16,9-11-35 0,3-12 37 15,4-8-37-15,0-5-15 0,2-1-20 16,4-1 0-16,1-3 39 0,4-4 34 16,0-6 44-16,5-3 16 0,-1-7 19 15,3-4-29-15,0-6-15 0,2-5-10 0,0 0-22 16,-4-4 25-16,0 4-9 16,-3 2 22-16,-2 4 12 0,-3 2-11 15,-1 4 11-15,-4 5 9 0,-1 4 13 0,0 2-44 16,-2 2-31-16,0 0-84 0,2 5-44 15,0 1 74-15,3 3 51 0,0 4 2 16,3 0-59-16,-2-1-68 0,6 0-71 16,-1-2-112-16,0-4-395 0,0-1-747 15</inkml:trace>
  <inkml:trace contextRef="#ctx0" brushRef="#br1" timeOffset="129530.056">17026 2553 238 0,'0'0'2911'0,"0"0"-2472"16,0 0-230-16,0 0 1 0,0 0 13 15,0 0-49-15,0 0-89 0,0 0-85 16,0 0-72-16,-36 9-36 0,32-2 33 16,1 4 35-16,1 2 38 0,1 4 2 15,1-1-44-15,0-1-66 0,2 1-63 16,4-2-22-16,0-4 4 0,3-3 74 0,0-7 117 15,5 0 54-15,-1-7 19 0,3-3 16 16,-1-6-1-16,0-3 10 16,-2-3 9-16,1-3-13 0,-5-2-21 0,-2-1 12 15,-3 1-16-15,-2-2-16 0,-2-1 6 16,-4-1 21-16,-3 2-11 0,-4-2-14 16,-2 2-8-16,1 3 2 0,1 2 25 15,2 6 21-15,-1 6 40 0,7 5-19 16,-1 4-85-16,4 3-31 0,0 0-79 15,0 5-75-15,2 7-33 0,2 11 141 16,7 15 44-16,1 10 0 0,1 5 0 16,-2-2-10-16,0-5-47 0,-2-12-40 15,0-7-68-15,0-4-69 0,0-7-164 16,4 1-244-16,3-2-370 0,-3-5-175 16,12-10 426-16</inkml:trace>
  <inkml:trace contextRef="#ctx0" brushRef="#br1" timeOffset="129913.391">17441 2381 2410 0,'0'0'638'0,"0"0"-370"0,0 0 43 0,-36-30-36 15,23 26-46-15,-1 3 2 0,1 1-114 16,-2 3-98-16,2 5-19 0,0 5-37 16,1 2-3-16,1 5 2 0,0 1 23 15,4 2-7-15,2 2 10 0,3 2-60 16,2-4-96-16,2 1-62 0,5-3-79 15,3-6-93-15,1-6 46 0,3-3 221 16,2-6 135-16,3-6 0 0,-2-6 35 16,3-3 17-16,-2-5 60 0,-2-3 10 15,-1-5 23-15,-4-1 34 0,-4-4-14 16,-3-6-10-16,-6-8 19 0,-7-8 2 16,-5-3 3-16,0 4-7 0,0 13 63 15,7 13-90-15,-1 11-41 0,3 7 34 16,1 1 51-16,-1 2-48 0,3 2-47 15,1 3-91-15,1 2-3 0,1 5-88 0,3 7-40 16,5 8 68-16,4 20 60 0,5 13 18 16,-2 4-15-16,-1-2-3 0,-2-7-23 15,-1-15-60-15,-3-5-42 0,-1-8-59 16,1-6-91-16,3 2-115 0,1-2-118 16,3-5-162-16,-5-5-680 0</inkml:trace>
  <inkml:trace contextRef="#ctx0" brushRef="#br1" timeOffset="131007.216">17699 2187 2844 0,'-4'1'493'0,"4"0"-445"0,0 3-29 0,2 2-6 16,0 5 111-16,4 4-1 0,-1 6-25 15,1 4-51-15,1 0-12 16,2 2-19-16,0-4-15 0,-1-2-1 0,0-1-41 16,-2-4-82-16,1-2-77 0,1-5-141 15,4-6-253-15,-1-3-213 0,-4-6-748 16</inkml:trace>
  <inkml:trace contextRef="#ctx0" brushRef="#br1" timeOffset="131153.696">17776 2013 2831 0,'0'0'379'16,"0"0"-220"-16,0 0 63 0,0 0 62 16,0 0-51-16,0 0-58 0,0 0-104 15,0 0-71-15,0 0-34 0,0 0-72 0,0 0-57 16,0 0-145-16,-8-3-21 16,14 6-660-16,10-2-1338 0</inkml:trace>
  <inkml:trace contextRef="#ctx0" brushRef="#br1" timeOffset="132050.863">18502 2333 3026 0,'0'0'526'0,"0"0"-342"0,0 0-77 0,0 0-19 16,0 0-38-16,0 0-50 16,0 0-91-16,0 0-107 0,0 0-158 15,15-39-182-15,-6 27-241 0,-2 4-421 0</inkml:trace>
  <inkml:trace contextRef="#ctx0" brushRef="#br1" timeOffset="132213.424">19002 2109 2248 0,'0'0'346'0,"0"0"-198"0,0 0 68 15,0 0 46-15,0 0-90 0,0 0-41 16,0 0-30-16,0 0-101 0,0 0-57 15,0 0-239-15,0 0-255 0,37-31-469 16,-26 17-478-16</inkml:trace>
  <inkml:trace contextRef="#ctx0" brushRef="#br1" timeOffset="132357.09">19420 1906 2666 0,'0'0'555'0,"0"0"-370"0,0 0-92 0,0 0 30 15,0 0 29-15,0 0-33 0,0 0-119 16,0 0-258-16,0 0-312 16,41-46-686-16,-28 32-466 0</inkml:trace>
  <inkml:trace contextRef="#ctx0" brushRef="#br1" timeOffset="132479.038">19989 1665 3037 0,'0'0'520'0,"0"0"-356"15,0 0-19-15,0 0 63 0,0 0-61 16,0 0-147-16,0 0-248 0,0 0-730 16,0 0-1913-16</inkml:trace>
  <inkml:trace contextRef="#ctx0" brushRef="#br1" timeOffset="133787.19">20575 1433 3544 0,'0'0'422'0,"0"0"-261"15,0 0-49-15,0 0 13 0,0 0-63 16,0 0-62-16,0 0-47 0,0 0-121 0,0 0-246 16,0 0-640-16,0 0-1475 0</inkml:trace>
  <inkml:trace contextRef="#ctx0" brushRef="#br1" timeOffset="135563.19">30359 12799 1137 0,'0'0'1897'0,"0"0"-1428"0,0 0-131 15,12-37-5-15,-12 33-78 0,0 3-70 16,0 1-77-16,0 0-69 0,-1 1-39 15,-4 6-55-15,-2 7 25 0,-11 14 30 16,-10 15 21-16,-17 21-17 0,-11 11 6 0,-6 4-10 16,-6-1-13-16,-2-1-8 0,-7 3-1 15,-8 4-15-15,-9 6 10 0,-3-1-4 16,-5 3 29-16,-3-1 2 0,-2-1 21 16,-5 1 12-16,1 1-32 0,-2 4 48 15,-1-2-16-15,4-1 17 0,-1 0-14 16,1-2-5-16,6-3-19 0,2-1 44 15,7 0 2-15,3-4 12 0,8-5 25 16,5-4 33-16,8-5-34 16,7-6-60-16,6-2 20 0,7-9-17 0,7-4-19 15,6-5-16-15,7-11-2 0,9-6 0 16,3-7-21-16,6-3-37 0,-2-1-27 16,-1 2-15-16,1-2-16 0,3-4-37 15,4-5-65-15,4-3-103 0,3-3-173 16,1-7-530-16,0-1-538 0</inkml:trace>
  <inkml:trace contextRef="#ctx0" brushRef="#br1" timeOffset="135913.186">27943 14673 3439 0,'0'0'660'0,"0"0"-327"0,0 0-74 0,0 0-74 0,0 0-54 0,0 0-45 16,0 0-37-16,2 35-1 0,-7-6 10 15,-5 13-15-15,-6 10-19 0,-4 5-21 16,-6-4 0-16,-1-3-3 0,-4-2-10 16,0-1-23-16,-1 4-10 0,-5-2 0 15,2 0 19-15,2 0 24 0,0-4 2 16,7-1 25-16,4-8 28 0,6-8 27 15,7-7 3-15,3-4 7 0,2 0 107 16,2 3-69-16,2-2-51 0,2-5-34 16,8 0-15-16,7-5-30 0,8-2 0 15,14-6-14-15,19-9-28 0,14-13-58 16,4-12-57-16,10-9-43 0,-5-6-192 16,-17 8-845-16,1-3-1601 0</inkml:trace>
  <inkml:trace contextRef="#ctx0" brushRef="#br1" timeOffset="150562.866">21023 13512 495 0,'0'-4'234'0,"0"1"249"0,0-1-64 0,0-1-123 15,0-1-30-15,0 0-23 0,0-1-24 16,0 1-35-16,0-1-20 0,-1 2-23 16,-1 0-23-16,-1 0-16 0,1-1-10 15,1 3 7-15,-2-1-14 0,1 1-22 16,-2 2-31-16,2-1-20 0,-1 2-12 16,1-4 0-16,0 4-2 0,0-3 0 15,1 3 2-15,0-1 1 0,1 1 12 0,-1 0 6 16,1-1 6-16,0 1 6 15,0 0 7-15,1 0 0 0,1 0 18 16,2 0-24-16,3 0 18 0,2 0 7 0,6 0 9 16,3 2 2-16,4 0-5 15,4-1-11-15,1 3-39 0,2-1-1 0,1-1-9 16,1-1-1-16,-1 2 20 16,1-2-21-16,1 2 15 0,-1-3-1 15,1 0-3-15,0 0 19 0,-3 0 10 16,-3 0-4-16,-3 0-22 0,-5 0 4 0,-5 2 24 15,-3 0 6-15,-4-2 0 0,-4 2-3 16,-2-1-3-16,0-1 6 0,0 3 7 16,0-2-1-16,-1-1-13 0,0 1-2 15,-1 1-12-15,0 0-16 0,0 2 0 16,0 2-12-16,-1 2 2 0,-2 2 1 16,3 4 9-16,-2 2 10 0,2 2-1 15,-3 2-6-15,1 1 7 0,0 5-7 16,-1-1-3-16,0 3-10 0,1 1 1 15,0 0 9-15,1 1 0 0,1 3 1 16,0 5-10-16,1 6 21 0,0 9 0 0,1-1 4 16,0-2-7-16,0-2 0 0,0-4-3 15,2 2-5-15,-2 2-1 16,1 0-10-16,-1 0 16 0,0 2-15 0,0 1-1 16,0 1-2-16,0 0 3 15,-1 2 0-15,1 1-1 0,0 0 1 0,0 2 0 16,0-2-2-16,2 3 0 0,0-3 1 15,2 1 1-15,-1-1 0 0,-1 1-3 16,1 0 1-16,-2 2 18 0,1 0-1 16,-2-1-17-16,0-1 1 0,-4 5 1 15,-1-2 0-15,-1-2 9 0,0-2-10 16,-2 1-2-16,0-2 2 0,-1 0 1 16,1-1-2-16,2 0-1 0,0-2-1 15,2-1-1-15,1-1 1 0,1-2-2 16,2-2 2-16,0-2 0 0,2-1-1 15,2-3 0-15,1 3-1 0,0-3 3 16,-1 1 12-16,1-1-11 0,0 0 2 16,-1-7 0-16,0-2 12 0,-2-9-12 15,-1 3 0-15,0 2 0 0,1 4 0 0,-1 5 12 16,1-3-13-16,-2-1-1 16,1-1 11-16,-1-2-12 0,0 0 0 0,0-2 0 15,0-1 2-15,0-1 1 16,0 0 9-16,0-2-12 0,0-1 0 15,0 0-1-15,-2-1 1 0,0-1 0 0,-2-2-1 16,2 2 1-16,-2-3 2 0,1-3-2 16,1 3 0-16,0-3 1 0,0-3 1 15,1-1-1-15,0 1 1 0,0-3 10 16,1-4 6-16,0 1 0 0,0-3-3 16,0 1-2-16,0-1 17 0,0 0 27 15,0-1-21-15,0 1-14 0,0-1-4 16,0 0-6-16,0 0 0 0,0 0-9 15,1 0 9-15,-1 0-9 0,0 0 12 16,0 0-3-16,0 0 6 0,1 0 3 16,-1 0 1-16,0 0-1 0,1 0 0 15,-1 0 6-15,0 0-6 0,0 0-6 16,0 0-13-16,0 0-2 0,0 0-1 16,0 0-11-16,0 0 0 0,0 0 0 15,0 0-3-15,0 0-6 0,0 0 3 0,0 0 0 16,0 0-4-16,3-2 4 15,0-2 3-15,2 1 3 0,-3 2 0 16,0-1-6-16,2 1 0 0,-1-2-9 0,0 3 2 16,1-1 4-16,2-2 6 0,0 0 0 15,1 2 13-15,2-2 0 0,0 0 1 16,2 0-1-16,3 0-1 0,0 2 1 16,3-1 2-16,0-1 1 0,2 1 0 15,1 0 1-15,2-1 0 0,4 1 1 16,0-2 15-16,2 3-18 0,1-3 0 15,2 3 1-15,5-3-1 0,6 1 1 16,9-2-1-16,2 0 0 0,-3 2 1 16,-3-1 0-16,-2 1 1 0,-1 0-2 15,1 3 0-15,1-1 1 0,-2 1 1 16,3-2 0-16,0 2 0 0,0-3 0 16,1 2 0-16,2 1 1 0,0-3-2 15,2 2 1-15,2-3 0 0,-2 0 1 16,0 1-3-16,1-1 1 0,-2 0 1 15,1 0-1-15,-2 0 0 0,1 0 0 16,-2-1-1-16,-1 0 1 0,1-1-1 0,-3 2-1 16,2-2 1-16,-3 3 0 0,1-2 0 15,-2-1-1-15,0 1 2 0,0-1-1 16,0-1 0-16,3 1 0 0,-3-2 0 16,3 2 0-16,-2-3 0 0,1 2 0 15,-2 0 0-15,2-1 0 0,0-1 0 16,1 1 1-16,0-1 2 0,3 2 0 15,-1-1 13-15,2-1-14 0,1 3 19 16,-2-2-21-16,3 0-2 0,1-1 2 16,0 2 2-16,0 0 10 0,1 1-12 15,2 1 12-15,-1 0-10 0,0 2 22 16,-4-1 3-16,-1 1-24 0,-2 1 0 16,-3 1 15-16,-3 1-18 0,2 0 3 15,-5-1 10-15,2 0-11 0,0 0 16 16,-4 0-3-16,2 0 0 0,-5-1 6 15,-7 1 12-15,-5 1-21 0,0 0 3 16,10-1 6-16,-2-2-6 0,5 3 3 16,-1-2-2-16,-4 2-4 0,2-1 5 0,-4 1-17 15,1 0-2-15,-2 0 0 0,-3 0 1 16,0 0 1-16,-3 0-2 0,-3 0 1 16,-1 0-1-16,-2 1-1 0,2 1 1 15,-5-2 1-15,1 0 0 0,-2 2 0 16,1-1 0-16,-3 0 1 0,1-1 0 15,-2 0 0-15,0 1 0 0,-2 1-1 16,1-1 0-16,-1-1-2 0,0 0-13 16,-3 0-5-16,-1 0-9 0,-1 0-9 15,-1 0 0-15,-1 0 3 0,0 0-7 16,0 0-14-16,-2 0 0 0,0 0-22 16,-2 0-18-16,-2-4-18 0,1 0-43 15,-6-5-76-15,2-2-148 0,-2-5-314 16,-1 3-729-16,-2-13-896 0</inkml:trace>
  <inkml:trace contextRef="#ctx0" brushRef="#br1" timeOffset="150913.795">25576 16500 3390 0,'-3'8'488'0,"3"-5"-319"0,0 1-28 0,0 0 74 0,1 2 8 16,1 1-42-16,3 0 6 0,-1 1 14 16,0 0-55-16,3 0-21 0,3 2-4 15,3 0-33-15,1-3-33 0,3 3-22 16,3-1-12-16,2 0-21 0,2-1 0 16,0 0 0-16,1 1-1 0,-3 1-1 15,1-1 1-15,-3 0 0 0,-3 3-1 16,-1-2-1-16,-3-1-12 0,-2 2 15 15,-4-2-1-15,-3 0-2 0,-3 0-9 16,-1 2-19-16,-7 0 16 0,-5 0-1 16,-15 7 16-16,-17 4 24 0,-22 4-2 15,-14 5 11-15,-5-3-3 0,1-2-9 0,8-3-21 16,9-7-28-16,8-6-99 0,19-8-97 16,15-6-181-16,14-2-853 0,11-18-2263 15</inkml:trace>
  <inkml:trace contextRef="#ctx0" brushRef="#br1" timeOffset="153347.545">26529 16105 1077 0,'0'0'696'0,"0"0"-267"0,0 0-141 0,0 0-43 0,0 0-36 0,0 0-36 15,0 0-10-15,0 0 12 0,0 0-26 16,0 0-22-16,0 0-5 0,0 0-9 16,0 0-17-16,0 0-21 0,5 36-19 15,2-34-6-15,1-2 6 0,1 0-1 16,5 0 1-16,-1 0 0 0,5 0 0 15,1 0-4-15,4 0 1 16,2 0 5-16,4 0 10 0,10 0 5 0,8 0 10 16,11 0 3-16,-3 0-13 0,-10 0-36 15,-10 0-19-15,-16 0-17 0,-2 0 1 16,1 0 0-16,-1 0 20 0,-1 0-4 16,-5 0 6-16,-4 0 4 0,-2 0 5 15,-3 0 1-15,0 0 5 0,-2 0 13 16,0 0 24-16,0 0 9 0,0 0-12 15,0 0-25-15,0 0-27 0,-2 0-9 16,2 0 3-16,0 0 1 0,-2 0-16 0,2 1-3 16,0 2-19-16,0 0 4 15,0 1 18-15,2 4 13 0,-2 3 2 16,4 0-12-16,-4 3 16 0,3 0-19 0,-1 4 1 16,0 0 0-16,2 2 1 15,-2 2 1-15,0 1 0 0,0 4 15 0,-1 1 9 16,-1 2-12-16,4 8 12 0,1 7 7 15,2 9 5-15,3 4-6 0,2-2 55 16,1-6-7-16,0-4-45 0,1 0-15 16,-1 2-18-16,-1 3 0 0,0 2 0 15,-3-1 9-15,-1 2-11 0,-4 0 11 16,-2 1 4-16,0-2-15 0,-2 1 2 16,0 0 9-16,0-3 0 0,0 1 0 15,0-2-9-15,0-2 36 0,2-3-21 16,0 1-6-16,1-3-9 0,1-2 0 15,-2-7 0-15,0-6 0 0,0-6-3 16,-2-2 0-16,0 1-12 0,0 2 9 0,0-1 0 16,-2-1-15-16,0-5 6 0,-2-5 9 15,2-2-24-15,1-5-6 16,-3-1-10-16,4-2-41 0,-2-1 15 16,0 0 8-16,2 0 13 0,-2-4 0 0,0 0 5 15,-1-2 13-15,-4-1-33 16,1-3-4-16,-1-1-42 0,-1-6-37 0,-2-3-76 15,1-2-102-15,-2-4-203 0,-2-3-255 16,2 0-597-16,2 6-539 0</inkml:trace>
  <inkml:trace contextRef="#ctx0" brushRef="#br1" timeOffset="153678.795">26906 17302 3368 0,'0'0'380'0,"0"0"-153"0,0 0-48 0,0 0-23 16,0 0-38-16,0 0-22 0,0 0-1 15,0 0 1-15,-1 41 24 0,8-20 21 16,2 5-16-16,7 9-40 0,3 10-36 16,8 9-19-16,0 3-11 0,-1-5 2 15,-1-5-6-15,-6-14 6 0,-2-5-8 0,-3-8-10 16,0-2 12-16,2 2 0 0,2-2 0 15,1 3 13-15,1-7 23 0,-3-3 46 16,-2-5 88-16,0-4-58 0,-4-2-22 16,0-6 1-16,1-8 12 0,5-16-19 15,8-22-36-15,6-30-63 0,2-15-33 16,4-4-57-16,-2 3-46 0,0 16-36 16,3 3-42-16,4 1-102 0,3 3-389 15,-10 20-1287-15,1-3-685 0</inkml:trace>
  <inkml:trace contextRef="#ctx0" brushRef="#br1" timeOffset="156313.192">16658 3252 2778 0,'0'0'433'0,"0"0"-344"0,0 0 235 0,72-22-78 16,-6-5-41-16,14-7-52 15,10-7-63-15,7 0-31 0,-6 0-45 16,1 3-14-16,5-1-19 0,-2 3-12 0,-3-1-6 16,-5 4-22-16,-3 4-10 0,-11 4-15 15,-6 3-14-15,-9 1 0 16,-7 8-24-16,-15 2 14 0,-10 4-63 0,-13 4-48 16,-5 3-124-16,-4 0-172 0,-4 5-176 15,-7 4-48-15,-4-3 35 0</inkml:trace>
  <inkml:trace contextRef="#ctx0" brushRef="#br1" timeOffset="156514.574">16865 3309 2584 0,'0'0'448'0,"0"0"-269"0,0 0 149 16,0 0 0-16,0 0-1 0,53-11-35 15,-6-8-12-15,24-11-44 0,10-7-83 16,8-4-56-16,-3 0-45 0,0 2-31 16,3-1-21-16,1 3-27 0,-1 1-77 0,0 0-54 15,-3 0-124-15,-6-2-263 16,-20 8-1046-16,-6-5-997 0</inkml:trace>
  <inkml:trace contextRef="#ctx0" brushRef="#br1" timeOffset="160328.661">18017 3921 2428 0,'0'0'974'0,"0"0"-755"0,0 0 49 0,0 0-82 0,0 0-8 16,0 0-10-16,0 0-42 0,20-43-30 16,-12 18-47-16,3-8-6 0,3-9-12 0,3-8-9 15,0-2-10-15,-5 1 0 0,-2 4-12 16,-6 3-10-16,-2-1-52 0,-2 2-24 16,-4 0-3-16,-6 3 24 0,-2 4 6 15,1 7 25-15,1 9 31 0,-3 2 3 16,0 1 0-16,-3 1 31 0,0 2 3 15,1 7 9-15,-1 5-15 0,1 4-28 16,1 8 0-16,1 7-37 0,1 14-25 16,2 14 9-16,8 16 30 0,6 7 23 15,12 1 15-15,7-9 16 0,2-9-3 16,2-10 9-16,-4-12-34 0,-3-7 31 16,7-4 10-16,8 2 2 0,1-5-24 15,1-3 2-15,-6-8-24 0,-6-4-65 16,4-4-126-16,2-6-117 0,-6-5-137 15,-2-7-514-15,-7 6-628 0</inkml:trace>
  <inkml:trace contextRef="#ctx0" brushRef="#br1" timeOffset="160679.086">18284 3378 2977 0,'0'0'568'15,"0"0"-359"-15,0 0-90 0,0 0 51 0,12 43 24 16,-3-25-45-16,3 4-49 0,1-3-26 15,1-1-40-15,1 0 9 0,1-4-3 16,-1-1 3-16,1-1-18 0,-1-4-24 16,-1-3-1-16,-3-2-24 0,1-3 6 15,0 0 5-15,-1-8-5 0,-2-4-7 16,2-3 22-16,-4-5 3 0,-1-1 26 16,-1-2 14-16,-3 2 6 0,0 4 28 15,1 3 27-15,-1 6 21 0,-2 3 43 16,2 5-49-16,0 0-116 0,1 3-33 15,7 6 21-15,4 2 12 0,4 4 12 16,2 2-12-16,3-1-2 0,-4-2-35 16,1-3-17-16,-1-2 20 0,-2-5 4 15,-1-4 30-15,-1-2 12 0,1-7 49 16,-1-9 21-16,1-8-6 0,-1-14-18 0,-2-11-58 16,0-4-3-16,-4 0-89 0,-4 1-78 15,-1 3-148-15,1 12-368 16,0-1-1993-16</inkml:trace>
  <inkml:trace contextRef="#ctx0" brushRef="#br1" timeOffset="164813.82">21291 13348 75 0,'0'0'450'0,"0"0"-274"0,0 0 277 0,0 0-82 0,0 0-91 16,0 0-37-16,0 0-29 0,0 0 3 15,32 41-7-15,-27-35-14 0,-1 3-7 16,0-1-26-16,1 3-22 0,-2-1-14 16,0 0-19-16,1 1-26 0,-1-1-29 15,2 2-21-15,-1 2-13 0,1 0-3 16,-1 2-16-16,1 1 2 0,1 2-1 15,1 1 1-15,-1 4 0 0,1 2 17 16,0 2 25-16,1 0 6 0,0 4 3 16,0 6 17-16,2 6-20 0,1 8 3 15,0 0-6-15,-1 1-3 0,-2-4-19 16,-2-2-3-16,0 0-4 0,-2 2-2 0,1 3-4 16,-1-1-9-16,0 3 19 15,0-3-10-15,-2 3-10 0,1-2 1 0,0 4 10 16,-1-1 18-16,1 3-28 0,-1-1-1 15,0 1 26-15,0 2-3 0,-2-1-13 16,0 0 0-16,0 0 1 0,0 0-12 16,-2 1-1-16,-2 1 18 0,-1 0-17 15,0-2 1-15,-2 0-2 0,0 0 0 16,1 0 0-16,0-4 1 0,0-1-1 16,-2-2 2-16,2 1-2 0,0-2 25 15,-1-1-9-15,1 0 14 0,-1-2 1 16,0 0-3-16,2 2-3 0,-1-2 21 15,0-3 64-15,0-2-6 0,1-7-46 16,1-6-24-16,0 2-16 0,-2 5 10 16,1 0 5-16,-2-1 16 0,3-10-24 15,-1-10-7-15,-1 7 6 0,1 2-21 0,-1 2-2 16,-1-1 0-16,0-1 1 16,2-1-2-16,0 0 0 0,1-1-1 15,1-3-1-15,1-1-10 0,0-2 10 0,2-1-16 16,0-1 0-16,0-2 5 0,3-2 12 15,0 0 0-15,-1-1-1 0,1-4-10 16,1 3 9-16,-2-1-12 0,1-2 0 16,0 1-1-16,-1 0 1 0,0 2 0 15,-1 3 13-15,0-2 0 0,0 3 1 16,-1 0 1-16,0 2 2 0,-1-1 16 16,-2-1-3-16,1 1 4 0,-1-1-1 15,1 1-3-15,0-1 22 0,-1 0 5 16,1-2 4-16,0-1 3 0,1-1-10 15,0 0-18-15,1-2 31 0,0 0 30 16,0 0-43-16,0-1-18 0,0 1-8 16,0-2-10-16,0-1-1 0,0-1 1 15,0 0-3-15,0-2 0 0,0 1-1 16,0-2-1-16,0 0 1 0,0 0-1 0,0 0 2 16,0 0 0-16,1 0 2 0,0-2-2 15,-1 2 0-15,2-1-3 16,0 0 0-16,1-2 1 0,2 2-1 0,2-1-10 15,3 0 11-15,1 0-1 0,6-2 2 16,2 3-1-16,4-1-1 16,4-2 3-16,9 3 0 0,8-4 2 0,13 2 1 15,5-2 13-15,0 2-1 0,-2 0-13 16,0-1 10-16,2-1 6 0,4 0 0 16,6 1 0-16,1-1 0 0,5-3 1 15,3 0 5-15,4-1 3 0,3 2 6 16,3-1-9-16,3 1 1 0,1 1-7 15,3 0-3-15,-1 2-3 0,-1 1-12 16,2 1 0-16,0 2-1 0,2 0-1 16,0 0-1-16,2 2 1 0,-2 1-13 15,0 1 14-15,1-2 0 0,4-1 1 16,1 2 1-16,0-3 2 0,-1 0 21 16,1 0-12-16,-3 0-12 0,-4-3 0 0,0 0 0 15,-4 1 0-15,-3-1 12 16,-3 0 39-16,-1 0-49 0,-7 1 41 15,-2-2-13-15,-2 0-27 0,-7 1-1 16,-4-1 1-16,-5 0 9 0,-6-1-12 0,-3-1 0 16,-13 1 1-16,-8 2-2 15,-8 0-9-15,-5-1-2 0,1 0 0 0,0 0-3 16,-2-2-15-16,-6 3 2 0,-4-1-14 16,-5 0-27-16,-2 1-31 0,-4-4-48 15,-8-2-50-15,-3-4-57 0,-11-3-281 16,7 2-564-16,-20-13-791 0</inkml:trace>
  <inkml:trace contextRef="#ctx0" brushRef="#br1" timeOffset="165678.836">24654 15623 1732 0,'-12'0'975'0,"10"0"-721"0,-1-1 15 0,2 0-27 0,1-2-30 0,0 2-45 16,4-1-44-16,3-2-38 0,5 0-3 16,7-1 24-16,11-3 21 0,14 2-6 15,14-1-13-15,8-1-6 0,2 2-1 16,1 1-6-16,0-1-9 0,5-3-1 16,3 0 4-16,2 1-4 0,3 0-21 0,-1 1-9 15,2 1-10-15,0 2-11 16,-4 1 2-16,-3 0-15 0,-7-1 13 15,-6 2-10-15,-6 0-3 0,-11-3-20 0,-10 2 0 16,-10-1 0-16,-7 2-1 0,-6 0-12 16,-1-1-12-16,-2 1-6 0,-3-1-25 15,-5-1-18-15,-2 2-24 0,-3-2-52 16,-5-2 5-16,-3-1-28 0,-7 0-30 16,-4 0-61-16,-3 1-11 0,-10 2-127 15,-11 0-133-15,-10 3-232 0,8-2-522 16</inkml:trace>
  <inkml:trace contextRef="#ctx0" brushRef="#br1" timeOffset="166045.428">24611 15563 1725 0,'0'0'1226'16,"0"0"-890"-16,0 0-75 15,0 0-24-15,0 0-36 0,0 0-74 0,0 0-28 16,0 0 44-16,0 0 40 0,0 0 2 16,31 39-31-16,-7-32-23 0,12 2-9 15,10 1-24-15,11-3-22 0,5 1 6 16,5-2 3-16,0-2-3 0,1-4 9 16,5 0-3-16,6-1 8 0,5-6 1 15,0 1-28-15,1-1-17 0,1 0-19 16,-3 0-18-16,-5 1-12 0,-5 1-1 15,-9 0-2-15,-8-1-2 0,-11 1-37 16,-12 1-15-16,-9 2 2 0,-9 0-2 16,4-1-19-16,-4 0-17 0,-1 2-28 15,-6-2-37-15,-6 0-52 0,-2 3-89 16,-8-4-91-16,-6 1-60 0,-4-1-181 16,-8 1-401-16,-7 0-210 0,4 1 10 15</inkml:trace>
  <inkml:trace contextRef="#ctx0" brushRef="#br1" timeOffset="166345.967">24659 15656 2677 0,'0'0'590'16,"0"0"-253"-16,0 0-110 0,0 0 69 15,44 10 46-15,-11-7-74 0,18-3-47 16,16-3-28-16,13-4-53 0,4 0-31 16,3-4-21-16,-3 4-18 0,1-2 3 15,4 2-22-15,-6 0-24 0,0 0-24 16,-7 2 9-16,-3 0-12 0,-6 2-28 16,-9 0-44-16,-6 0 5 0,-11 2 9 15,-12 0 7-15,-11-1-13 0,-2 2-36 0,-2-1-65 16,0 0-67-16,-3-1-57 15,-7 1-71-15,-4-2-95 0,-2-3-215 16,-4 3-441-16,-12-8-561 0</inkml:trace>
  <inkml:trace contextRef="#ctx0" brushRef="#br1" timeOffset="166794.33">25694 15037 3027 0,'0'0'539'0,"0"0"-311"0,0 0-68 16,-43 6-2-16,30-4-18 0,2 3-35 15,0-1-8-15,-1 1-5 0,4 1-30 16,2-1-19-16,3 0-18 0,1 2 0 15,0 0 14-15,2 1 47 0,2 4 3 16,2 1-15-16,3 2 8 0,6 1 13 16,3 3 15-16,6 2 29 0,1 2-14 0,5-1-34 15,3 1-43-15,3 1-30 0,-1-1-15 16,-1 3 15-16,-1-1-15 0,2-1 12 16,-2 0 0-16,-4 0 9 0,-1-1 6 15,-4-2 6-15,-4-1-2 0,-3 1-4 16,-5-2 3-16,-3 0 0 0,-3 0 58 15,-4-1-22-15,-2 2-27 0,-7 0-11 16,-5 3-7-16,-3 2 6 0,-12 5-3 16,-12 11-9-16,-15 8 0 0,-10 5-6 15,-1-1-12-15,-2-3-18 0,7-9-69 16,1-4-73-16,3-9-79 0,4-6-91 16,16-9-402-16,3-8-1287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32:59.00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14439 7132 1121 0,'0'0'368'0,"0"0"-211"0,-36-4 73 0,29 3 27 0,1-1-37 0,4 1 93 16,2 0-75-16,0 0-64 0,2-3-31 15,4 1-60-15,5-1-54 0,3-1 16 16,7 2 12-16,4-1-9 0,10 1-4 15,13 2-26-15,14 1-18 0,10 0-2 16,2 0 1-16,3-2 0 0,0 0-25 16,7 0 1-16,7 0 22 0,4-2 2 15,5 0 1-15,8 0 15 0,2-1-14 16,3 3 8-16,3-1-9 0,1-2 0 16,-2 0 48-16,2 2-1 0,-3 1-9 15,-5 1-3-15,-4 1-16 0,-6 0-3 16,-9 0-13-16,-6 0-1 0,-9 0 9 0,-11 1-11 15,-10 0-26-15,-14-1-81 16,-14 0-74-16,-9 0-103 0,-7 0-143 16,-1-1-197-16,-3-3-435 0</inkml:trace>
  <inkml:trace contextRef="#ctx0" brushRef="#br0" timeOffset="649.769">15891 6499 2797 0,'0'0'138'0,"0"0"-74"0,0 0-12 0,-39-32 85 0,30 19-85 16,4-3 11-16,1-3-59 0,0-3 37 16,3 0-12-16,1-3 12 0,0-1-19 15,4-3-3-15,4-6-7 0,7-7-11 0,12-7-2 16,4-7 0-16,4 0-1 0,9 5-1 16,3 4-16-16,6-2 15 0,5-2-12 15,7-1 1-15,5 1 2 0,4 0 13 16,7-1 1-16,2 1 15 0,4 4 6 15,7-1 3-15,6 1 1 0,3 2 3 16,8 4-1-16,-1 2-15 0,7 3-1 16,7 2-12-16,3 1-1 0,5 2-2 15,5 3-10-15,0 2 10 16,6 4-13-16,1 2 13 0,-2 3-9 0,1 3 8 16,4 4-11-16,-4 3 14 0,-2 2-3 15,0 5 1-15,-2 1 0 0,-4 7 0 16,2 5-10-16,-5 1 12 0,-1 3-1 15,-1 7 1-15,-3 0-1 0,-6 3 1 16,-3 4 0-16,-4 1-3 0,-3 4 4 16,-6 1 3-16,-4 0 25 0,-3 5-2 15,-6-2-4-15,-4 2 13 0,-3 4-20 16,-5 0-11-16,-6-2 21 0,-5-1-12 0,-4 0-12 16,-8-1-1-16,-4-2 0 15,-5 0-3-15,-11-6 1 0,-9-7 0 0,-8-7 0 16,-3-1-1-16,1 3-13 0,-1 2 13 15,1 1 0-15,-5-2-16 0,-4-2 3 16,-4-3-57-16,-4-2-32 0,-1 0-38 16,-8-5 9-16,0-1-24 0,-3-3-54 15,-3-5-52-15,-1-2-112 0,-2-2-166 16,4-1-477-16</inkml:trace>
  <inkml:trace contextRef="#ctx0" brushRef="#br0" timeOffset="1016.189">20951 5934 2168 0,'0'0'272'0,"0"0"-198"0,0 0 69 0,0 0-76 0,0 0 10 0,0 0 42 16,0 0 45-16,0 0-20 0,39 44-10 0,-15-31-23 15,11 1-3-15,8 3-26 0,11 4-19 16,1-1-28-16,0-1-10 0,-5-2-22 16,-7-2-2-16,2-1 2 0,-1-3-1 15,1 0 1-15,-3-2 13 0,0-2-4 16,-8-3 13-16,-6-2 35 0,-5-2 44 16,-4 0 118-16,2-6-57 0,2 0-35 15,1-3-19-15,-4-1-16 0,-5-3-18 16,-4-3-15-16,-1-3-13 0,-4-4-49 15,-1-4-19-15,-3-3-45 0,-2-6-31 16,0-8-25-16,0-10-44 0,0-3-63 16,8 2-86-16,10 0-253 0,-3 17-893 15,9-2-440-15</inkml:trace>
  <inkml:trace contextRef="#ctx0" brushRef="#br0" timeOffset="13985.451">12535 4607 1429 0,'0'0'1169'0,"0"0"-1033"0,0 0 50 0,0 0 52 0,0 0-28 0,0 0-13 16,0 0-64-16,0 0-61 0,0 0-72 15,0 0-52-15,0 0-49 0,0 0 88 16,0 0 11-16,-15 44 1 0,7-20 1 15,1 6 0-15,-1-1 2 0,-3 0-2 16,2-3 0-16,1-1-25 0,1-5-10 16,-1-3 0-16,3-5-3 0,2-2 0 15,1-5 9-15,2-3 26 0,0-2 3 0,0 0 16 16,1-3 22-16,3-6 19 16,1-3-57-16,3-6-2 0,-2-5-30 15,2-3 10-15,-1-2 22 0,3-2 15 0,-3-2-2 16,1-1 22-16,-2 1-1 0,2 2 11 15,-2 1 28-15,1 4-13 16,-2 3-4-16,1 5-12 0,1 4-12 0,-1 3-20 16,-1 5-12-16,1 4 0 0,1 1-30 15,3 4-2-15,2 8 14 0,2 5 5 16,0 6-3-16,3 10 16 0,-1 10-19 16,-2 7-22-16,-4 1-6 0,-2-9-7 15,-4-11-22-15,-1-11-26 0,0-4-9 16,1 2 15-16,0 0-19 0,0-1 6 15,-1-3-38-15,-1-4-92 0,-2-4-139 16,0-4-177-16,0-2-539 0</inkml:trace>
  <inkml:trace contextRef="#ctx0" brushRef="#br0" timeOffset="14151.618">12464 4756 2032 0,'0'0'434'0,"0"0"-192"0,0 0 60 0,0 0-39 0,0 0-120 15,0 0-41-15,0 0-17 16,0 0 4-16,0 0 18 0,0 0 22 16,38 3 0-16,-6-3-35 0,16-6-41 0,17-6-53 15,7-9-188-15,0-3-266 0,-19 3-974 16,-10-3-706-16</inkml:trace>
  <inkml:trace contextRef="#ctx0" brushRef="#br0" timeOffset="22766.915">15132 9131 1615 0,'2'0'361'0,"0"0"-338"0,2 0 106 0,0 0 59 15,1 1 3-15,3-1 3 0,1 0-72 16,2 0-32-16,1 0-48 0,4 0-21 16,0-1-21-16,4 1-2 0,2-2 0 15,3 1-18-15,3 0 8 0,9 1-4 16,8 0 12-16,14 0 1 0,4 0 1 16,1-1 2-16,1 1 1 0,-6 0 1 15,2 0 0-15,3 1 1 0,1 1 16 0,3 2 10 16,1-1-1-16,1 2-2 15,3-1 13-15,1 0-4 0,-1-3 29 16,3 0-3-16,0-1 9 0,2 0 19 0,3 0 3 16,1-1 3-16,1-2-19 0,1-2-12 15,0 2-11-15,1-3-2 0,2 4-4 16,-5-2 6-16,3 2 4 0,-3 0-7 16,-2 1 1-16,0 1-1 0,-5-2 3 15,-1 0 16-15,-1 2-23 0,0-2 13 16,1-1-6-16,-3 0-10 0,0-1-18 15,-2 1-9-15,-4 0-14 0,-3 0-2 16,-4-1-1-16,-3 1-12 0,-6-1 10 16,-9 0-43-16,-11-1-91 0,-9 2-129 15,-5-4-207-15,-5 1-887 0,2-9-829 0</inkml:trace>
  <inkml:trace contextRef="#ctx0" brushRef="#br0" timeOffset="33366.044">8493 4756 1251 0,'0'0'364'0,"0"0"120"0,0 0-154 0,0 0-20 0,0 0-53 15,0 0-74-15,0 0-68 0,0 0-71 0,0 0-44 16,0 0-70-16,0 0-13 0,0 0 83 15,0 0 35-15,6 39-22 0,1-24-12 16,4 4 1-16,-4 2 0 16,-1-1-2-16,-1 3-22 0,-1-2-58 0,-2 1-13 15,0-3 16-15,-2-4 10 0,0-1 25 16,0-5 18-16,-2-3 24 0,2-3 28 16,-2-3 30-16,-2 0-3 0,1-3-55 15,-1-7-61-15,-2 0 48 0,1-6 11 16,-2-2 2-16,0-3 77 0,3-2 45 15,0-1-7-15,0-1-26 0,3-2 19 16,1 3-22-16,0-3-35 0,0 3 3 16,5 1-19-16,3 4 31 0,3 0-9 15,1 5-16-15,1 4-7 0,-1 1-18 16,1 4-1-16,2 2-15 0,-4 3-1 16,0 1-15-16,1 6-15 0,-4 6 12 15,-1 3-22-15,-3 6-29 0,-2 2-15 16,-2 2 41-16,0 2 15 0,-2-3 28 15,-2-2 1-15,-1-3 2 0,3-3-2 0,2-4-8 16,0-4 8-16,0-3 19 16,7-3-3-16,1 0 37 0,4-1 30 0,3-2-14 15,3 0-15-15,0 0-7 0,0-2-19 16,0 1-6-16,-5 1-22 0,-2 0-11 16,-2 0 10-16,-7 4-3 0,-2 3 4 15,-4 3 38-15,-8 4 95 0,-3 4-43 16,-7 3-46-16,-5 1-44 0,-2-1-13 15,-2-1-52-15,2-3-20 0,2-6-53 16,4-4-194-16,7-4-794 0,0-8-1219 0</inkml:trace>
  <inkml:trace contextRef="#ctx0" brushRef="#br0" timeOffset="61248.608">14144 13496 1409 0,'0'0'290'0,"0"0"-134"0,0 0 16 0,0 0 55 0,0 0-7 16,0 0-20-16,0 0-20 0,-37 18-36 15,34-18-31-15,1 1-8 0,2 1 4 16,-1-1 5-16,1-1-12 0,0 0-14 15,0 0-8-15,0 0-8 0,1 0-25 16,-1 0-29-16,2 0-18 0,-1 0-1 16,1 0-2-16,2 0 0 0,2 0 0 15,3 0 3-15,2 0 0 16,4 0 14-16,0 0-13 0,4 0-2 0,1 0 0 16,2 2 1-16,3-1-1 0,3-1 1 15,2 0 0-15,7 0 13 0,7 0-10 16,10 0 16-16,2 0 25 0,-3 0-13 15,-5 0 19-15,-3 0-5 0,0 0-4 16,0 0 3-16,0 1 9 0,-1 1-22 16,2-1-16-16,-2 1-13 0,1 0-2 15,-1 0 0-15,3-1-12 0,-1 1 9 16,1-1 2-16,0 0-15 0,2 0 1 16,1-1 2-16,-1 0 1 0,4 0 9 0,-1 0 3 15,2 0 0-15,0 0-4 16,0 2 4-16,1-2 0 0,-3 0-1 15,1 2 2-15,2-2-1 0,-1 2 4 16,-2-2-2-16,2 0-1 0,0 0-1 0,3-2-10 16,1 0 10-16,0-1 2 15,4-1 2-15,1 0 8 0,0-1 4 0,-1 0-14 16,2 1 0-16,0 1-2 0,0-3 1 16,0 0 17-16,3 1-5 15,-2-2-1-15,3 3 7 0,-3-2 0 0,4 2-1 16,-2-2 1-16,3 2-17 0,-1-2 11 15,1-1-13-15,-2 0 0 0,3 0 0 16,-4 1 0-16,1 1 2 0,2-1 13 16,-5 0 4-16,3 1 6 0,1-2-1 15,0 1-5-15,0 2 0 0,-2-2-17 16,1 0 1-16,-1-1 0 0,0 0-2 16,0 0-1-16,-1 0-1 0,1 3-1 15,1-3 2-15,-3 0 2 0,1 1-2 16,-5 2 2-16,1-2-1 0,-2 1 0 15,0 0 1-15,0-1 20 0,0 2-7 16,0 0-12-16,-2-2-1 0,0 2 0 0,0 1 1 16,-1-1-2-16,-1 3 0 0,-5-1-1 15,3 0-1-15,-1 0-2 16,-2 2 0-16,1 0-9 0,-2 0 10 0,-3 0 0 16,2 0 0-16,-1 0 1 0,-1 0 1 15,-1 3 1-15,0 0-1 0,2-2 2 16,-1 2-1-16,1-2 1 0,-1 1 10 15,-2-1-12-15,-1 2 1 0,0-2 1 16,-1 1 14-16,-2-1 2 0,-2 2 4 16,2-1-4-16,-4 0 1 0,-3-1-7 15,-6 0-11-15,-7 0 10 0,0-1-11 16,5 0-1-16,0 3-2 0,6-2-12 16,-4 0 13-16,0 1 1 0,-4 0 0 15,0 0 1-15,-4 0 0 0,0-1 0 16,-4 2 0-16,0-1 3 0,-4 0 25 15,-1 0-13-15,-2 1 1 0,-2-2-13 16,-2-1 12-16,-1 3-12 0,-2-3 13 0,0 0-15 16,-2 0 17-16,0 0-3 0,0 0 10 15,0 0 18-15,-1 0 0 16,0 0-3-16,1 0-3 0,-1 0-7 0,1 0-11 16,0 0 2-16,0 0-21 0,0 0-10 15,-1 0-18-15,1 0-18 0,-1 0-21 16,0 0-22-16,0 0-34 0,0 0-29 15,0 0 7-15,0-3-36 0,-1 3-61 16,1 0-143-16,-1-1-183 0,2-1-200 16,0 1-504-16,12 8 353 0</inkml:trace>
  <inkml:trace contextRef="#ctx0" brushRef="#br0" timeOffset="62383.598">22221 13466 414 0,'-14'5'1645'0,"5"-3"-1340"0,-3 1-102 0,-2-2-29 0,-2 3-13 16,-2 0-49-16,0-1-38 0,-1 2-10 15,-2-1-10-15,-3-2-6 0,-1 3-16 16,0-2 0-16,-4-2-3 0,-8 2-4 15,-7 0-6-15,-10-3 13 0,-3 0 13 16,0 0 9-16,1 0-10 0,3-3-12 16,-1-5-13-16,-2-2-16 0,1-2 10 15,1-5 2-15,1 2 8 0,7-6 18 0,1-3 22 16,10 2 12-16,6 0-2 16,8 2-8-16,0-6-5 0,-8-12-6 15,0-9-13-15,-1-5-10 0,8 1 0 0,8 6 19 16,5 1-3-16,4 4-1 15,5-2 22-15,1 1 25 0,7 0 18 16,5 0-27-16,5 3-26 0,4-2-12 0,7 0-12 16,4 1-7-16,7-1-2 0,4 3-4 15,5 0-21-15,5 2 0 0,6 4 0 16,4 1-15-16,5 2-6 0,2 5 2 16,4-1 7-16,1 6-3 0,0 1-4 15,-1 5 7-15,-2 1-3 0,-1 5-1 16,-1 2-8-16,-2 4-32 0,-4 4-15 15,-3 5-9-15,-4 6 9 0,-2 6 0 16,-3 3-4-16,-3 4 1 0,-1 6 5 16,-4 1 10-16,-2 3-4 0,-4 4 6 15,-1 0-6-15,-1 3 13 0,-3 1 15 16,0 2 7-16,-2 2-3 0,-2 0 27 16,-2 4 2-16,-2 1-1 0,-3 0 1 15,-4-1 2-15,-4 0 3 0,-5-1 0 16,-4-2 10-16,-6 0 22 0,-3 0-33 15,-8-1 36-15,-3-3-1 0,-8-2-2 16,-5 0-4-16,-5-4-12 0,-4 0 12 16,-4-4 5-16,-3-2 48 0,-2-2-47 0,-3-4 13 15,0-2-9-15,-5-1-4 0,-2-2-12 16,-2-5-3-16,-2-3 9 0,-3-4-7 16,-2-4 4-16,0-6-3 0,-1-2 6 15,1-9 0-15,4-6 37 0,4-7 18 16,6-6-15-16,3-5-13 0,5-5-22 15,6-4-36-15,5-5-43 0,6-2-58 16,7-2-41-16,8-1-69 0,7 0-88 16,6 1-155-16,5 12-558 0,7-2-1165 0</inkml:trace>
  <inkml:trace contextRef="#ctx0" brushRef="#br0" timeOffset="95448.191">10062 14425 1130 0,'0'0'114'0,"0"0"374"0,0 0-296 0,0 0 12 16,0 0 20-16,0 0 34 0,-8 40 13 15,7-39-24-15,0 2-17 0,1-1-8 16,-2-1-1-16,2-1-26 0,-2 0-22 16,0 0-14-16,-2 0-26 0,-1 0-40 15,-3 0-29-15,0-3-11 0,-1 0-16 16,-3-1-13-16,0 1-11 0,-1 0-12 15,-5-1-1-15,1 0 0 0,-3 1 0 16,-5 3 0-16,0 0-19 0,-3 0 17 16,-9 0-13-16,-11 4-4 0,-8 3 7 15,-6-1 11-15,0 3 0 0,2-4-1 16,2 2 2-16,0-1 1 0,-4 0-1 16,0-2 23-16,-1 2-23 0,-3 0-1 15,0-2 0-15,-3 1 0 0,1-1 0 16,-3-1 1-16,-1 4 0 0,3-4-3 15,-5 4-12-15,1-3 4 0,-1 1 10 16,1-1-23-16,0-3 5 0,-1 3 18 0,1-3-2 16,2 0-18-16,-3-1 20 0,2 0-33 15,-2 0 12-15,1 0 4 16,1 0 15-16,-3 0-16 0,1 0 16 0,-3 1-16 16,1 1 1-16,-2 3-10 0,2 0-5 15,-4 0 32-15,3 2-23 0,-2 2 12 16,2-5 12-16,1 3 10 0,5-1-10 15,0-2 0-15,5 2 14 0,0-1 2 16,3 0-14-16,3 0-1 0,1 2 20 16,3-4-20-16,4 2 23 0,1 1 13 15,5-3 3-15,2 2-6 0,8-1 12 16,9-4-21-16,6 3 6 0,3-3-1 16,-2 0 10-16,-1 0-6 0,-1 0 6 15,3-3 9-15,2-1 0 0,3-2 9 16,3 2 0-16,1-3 22 0,1 0-28 15,1-2-16-15,0-1-17 0,0 0-19 16,-1-4 1-16,3 0 0 0,-2-3-1 16,1-3-1-16,-3-1 0 0,1-4-12 0,1-1 11 15,-2-4-1-15,0 2-18 16,0-3 19-16,-2-7-1 0,0-6-12 16,1-7-1-16,-2-2 4 0,5 4 11 0,2 9-1 15,2 11 2-15,3 6 0 0,-1 3 1 16,1-7 21-16,-3 0-7 0,2-2 15 15,-1 3-5-15,0 3-1 0,1 5-12 16,-2 4 13-16,1 1-4 0,-1 5-18 16,2 3-2-16,-1 1-1 0,2 3-12 15,0 0-13-15,-1 1-5 0,2-1-19 16,0 1-9-16,0 0-21 0,0 0-28 16,2 0-13-16,4 4 16 0,4 2 70 15,6 1 34-15,3 3 25 0,5 2-10 16,4-2-12-16,8 0 19 0,10 2-1 15,8-2-20-15,7 0 1 0,0-3 10 16,0-3 1-16,0-4 11 0,5 0-21 16,5-1 16-16,3-6-7 0,7-2 3 15,0-2-13-15,7-2 23 0,2 1-4 0,4-4 13 16,1-1-3-16,3 3-13 16,2-3-6-16,2 0 3 0,1 1-2 0,4-1-1 15,-3 0-12-15,3 3 1 0,-1-1-1 16,0 3 11-16,-2 1-11 0,-2 0-2 15,1 2-11-15,1-1 13 0,-2 3 1 16,0 0 1-16,-4 1 0 0,-3 2-2 16,-1 0 1-16,-1 0 11 0,-4 1-10 15,-2-3 14-15,-5 2 20 0,-2 0-11 16,-3-2 2-16,-3 2 3 0,-5-1-11 16,-2 1-17-16,-5 1 16 0,-5-1-6 15,-1 1-10-15,-8 1 1 0,0-1 0 16,-6 1-1-16,-6 0-1 0,-8 0-1 15,-4 2 1-15,-3 0-1 0,2-1-2 16,2-1-1-16,4 2 0 0,-4 0-12 16,-2 0 3-16,-3 0-3 0,-3 3-1 15,-1-1 4-15,-5 0 10 0,0 1-10 0,0 0 10 16,-4-1 1-16,1 2-2 16,-3 0 2-16,2 0-11 0,-1 0 9 15,-3 2 2-15,1 1-2 0,0 2 0 0,-2 3-1 16,0 1 3-16,-1 1 1 0,-1 3 3 15,4 2-2-15,-1 0-1 0,-1 4 0 16,3 0 0-16,1 2-1 0,1 3-2 16,1 1 2-16,4 1 1 0,0 1 2 15,1 0-2-15,0 1-1 0,0-3 1 16,0 3 0-16,0-2 4 0,-1 1 17 16,0 1 0-16,0-2 4 0,-3 1-4 15,-1-1-18-15,-3 1 15 0,0-4-6 16,-1 0 1-16,-3-1 2 0,-1-4-12 15,0-1 12-15,0-1-12 0,0-3 21 16,-1-1 1-16,-4-3-1 0,1-2 0 16,0-3 4-16,1-1 20 0,-3-1-5 15,0-2-10-15,-2-1 0 0,-1-1-2 16,-4-1-13-16,-2-1 12 0,1-1-9 16,-3-2-18-16,0-3-3 0,-2 2 2 15,-1-2 1-15,2 2 22 0,-2 0-24 16,3-1-1-16,-5 3 0 0,1 0 0 0,-2 2-1 15,-2 0-1-15,-2 0 0 16,-2 6-17-16,-2-2 4 0,-2 3 12 16,2 3 1-16,-1-3 2 0,1 2 1 0,0-4 2 15,3 1 0-15,0-3-1 16,0-2-2-16,3-1-13 0,0-5-35 16,2-5-34-16,2-6-67 0,-1-11-91 0,5-14-226 15,5 4-631-15,7-14-1575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01:45.75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20172 15007 2828 0,'0'0'522'0,"0"0"-328"0,0 0 71 16,0 0 38-16,0 0-76 0,0 0-44 16,0 0-44-16,0 0-56 0,0 0-53 0,0 0-27 15,0 0-3-15,0 0-15 16,-16 42 15-16,16-11 1 0,4 19 17 0,1 22-16 16,2 14 14-16,-2 9-16 0,0-1 0 15,-1-4-43-15,1 5-28 0,0 1-37 16,0 3-37-16,0-2 33 0,2 0-22 15,0-5 25-15,2-5 2 0,-1-8-22 16,0-2 9-16,1-6-29 0,-2-6-3 16,0-6-17-16,-2-13-32 0,-2-10-72 15,0-11-63-15,1-7-82 0,-3 1-66 16,0-3-43-16,-1-3-5 0,0-11 52 0</inkml:trace>
  <inkml:trace contextRef="#ctx0" brushRef="#br0" timeOffset="731.437">20225 15022 1482 0,'0'0'815'16,"0"0"-557"-16,0 0-32 0,0 0 73 16,0 0-47-16,0 0-52 0,0 0-10 15,0 0-29-15,0 0-61 0,0 0-30 16,0 0-10-16,0 0-4 0,0 0 3 16,20-15 34-16,20 12 38 0,14-7-36 15,13-4-48-15,1-5-33 0,1-1-14 16,-3 1-2-16,6-1-1 0,3 3-19 15,6-3 10-15,0 2-13 0,5 1 13 16,0 2-4-16,-2 2 14 0,-2 1 2 16,-2 1 1-16,-2 3 2 0,-4 2 9 15,-3 0 19-15,-7 5 18 0,-3 1-3 0,-6 0 10 16,-9 1-4-16,-8 5-15 16,-14-2-3-16,-5 3 3 0,-6-1-4 0,2 2 1 15,-1 2-4-15,-1 4 13 0,-3-1 6 16,-4 4-15-16,-1 1-16 0,1 4-17 15,-2-1-1-15,0 13-3 0,2 8-37 16,1 14 4-16,3 9-10 0,-2 1-6 16,2 0 6-16,1-3 3 0,0 3 6 15,3 2 3-15,1-1 7 0,2 1 5 16,0-4-2-16,0-1-10 0,0 2 34 16,1-1 1-16,0 1 20 0,-1 0-8 15,-3-1 8-15,0 0-2 0,-2-3 5 16,-3 1-9-16,1-3-2 0,-6 0 2 15,-3-5 31-15,-2 0 3 0,-5-2-15 16,-6-2-4-16,-3-1-5 0,-6-2 2 16,-5-5 1-16,-1-5-4 0,-6 0-2 15,-6-3-1-15,-2-3-18 0,-11 0 40 16,2-7-19-16,-3-7-21 0,-5-2-1 0,-2-7 1 16,-7-2 0-16,-5-4 0 0,-5-2 10 15,-5 0 5-15,-5-4-17 16,-5 0-1-16,-2 4 0 0,-2 0-12 0,-2 3 9 15,1 0-16-15,0 3-5 0,4-2-9 16,5-1-13-16,9 0-31 16,9-3-14-16,7 0-17 0,11-6-48 0,12-4-54 15,14-2-129-15,10-2-270 0,8 2-574 16,-2-18-776-16</inkml:trace>
  <inkml:trace contextRef="#ctx0" brushRef="#br0" timeOffset="2131.967">21631 14973 919 0,'0'3'1083'0,"0"-3"-853"0,0 0-120 0,0 0 26 16,0 0-1-16,1 0-31 0,3-3-46 16,-2 3-7-16,1 0-51 0,1 0 0 15,2 4-22-15,0 2-7 0,0 1-36 16,1 1-12-16,-1 1-1 0,-1-1 49 16,-1 4 10-16,-1-4-2 0,-2 2 21 15,0-2 20-15,-1-2-4 0,-2-2 16 0,-2-1 10 16,-4 1-19-16,0-1-23 0,-5-3-9 15,1 0 9-15,-4 0 39 0,3-3 83 16,1-1 30-16,2-3 8 0,3-2-26 16,2 0-32-16,2-3-102 15,3-2-6-15,1 3-29 0,5-2-51 0,3 3-13 16,4 2-23-16,0 2-107 0,4 5-135 16,-5 1-220-16,5 1-849 0</inkml:trace>
  <inkml:trace contextRef="#ctx0" brushRef="#br0" timeOffset="5684.012">19092 13098 1228 0,'-16'10'608'0,"6"-6"-290"0,-3 2 16 0,-1 1 17 0,-1 0-50 16,1 0-58-16,3 0-62 0,2-1-32 16,0 1-39-16,5-2-41 0,0 3-40 15,1-1-29-15,3 1-16 0,0-1-3 16,0 4 3-16,6-1-6 0,-1 2 6 0,5-2 1 15,0-1-11-15,3-3-5 16,3-3 31-16,1-3 31 0,6-6 45 16,11-12 72-16,12-15 84 0,14-15-15 0,5-11-72 15,2-2-62-15,-5-1-46 16,-6 5 3-16,-3 1-27 0,-1 2-13 16,-2 3-15-16,-4 5-22 0,-1 7-46 0,-10 10-40 15,-9 10-54-15,-5 6-56 0,-5 3-60 16,2 0-119-16,0 2-192 0,-2 1-579 15,-4 1-439-15</inkml:trace>
  <inkml:trace contextRef="#ctx0" brushRef="#br0" timeOffset="9898.825">18755 10428 1495 0,'0'0'500'0,"0"0"-269"0,0 0 60 0,0 0 18 0,0 0-62 0,0 0-58 15,0 0-36-15,0 0-29 0,0 0-33 16,0 0 11-16,0 0-17 0,0 0-22 16,0 0-32-16,0 0-31 0,-1 12-24 15,2-3 22-15,3 2-12 0,2 4 14 0,-1 0 0 16,6 4 0-16,0-1-2 15,3 1-14-15,1-3 1 0,7-2 1 16,1-4 14-16,1-2 3 0,14-7 35 0,4-7 25 16,10-19 18-16,6-11 39 0,0-11 80 15,2-7 22-15,1-6-43 0,8-8-44 16,6-5-37-16,4-4-56 0,2 2-42 16,-2 0-95-16,-4 3-141 0,-1 3-185 15,-22 17-633-15,-5 4-1270 0</inkml:trace>
  <inkml:trace contextRef="#ctx0" brushRef="#br0" timeOffset="16248.977">19151 8154 1702 0,'0'0'312'0,"0"0"-212"0,-1 1 91 0,-5 0-29 0,0-1-10 16,-4 1 54-16,-1 0-36 0,-7 2-109 15,-1 0-22-15,-2 1-4 0,-4 1-10 16,-4 0-9-16,-2 1 19 0,-8 2 17 16,-6 0 5-16,-8 2-22 0,-3 2-3 0,-2-1-19 15,1-2-12-15,3 1-1 0,-1 2-4 16,-7-2-21-16,-4 6-16 16,-4-3-1-16,-1 1-2 0,-5-3 21 0,-2-1 10 15,-2 1 13-15,-3-1 18 0,0-1 8 16,-4 0 3-16,-4 0 12 0,0 1-3 15,-3 3 1-15,-3-3-1 0,-1 2-3 16,0-1-10-16,-5 1-22 0,2-1-3 16,-1 0 0-16,-1 1-2 0,1 0 1 15,-2 1-15-15,1-1 0 0,-3-1 1 16,-1 2 11-16,2-2 1 0,-4 0-10 16,2 0 13-16,-1 0 4 0,4 0-2 15,1-1 14-15,1-2-13 0,4 1 13 16,3-4 6-16,0-2-9 0,5 0-1 15,2-3-11-15,1-1 3 0,5-4 11 16,0-2-2-16,5-3 3 0,1-3 22 16,5-3 19-16,2-3-25 0,4-2 12 15,4-4 9-15,7-1-28 0,2-2 13 0,5-5-27 16,4-2-11-16,5 0-1 16,4-4 0-16,5-2-11 0,3-2 11 0,3-2-18 15,6-1 18-15,2-2-21 0,5-1 22 16,4 1-19-16,5-2 16 0,1 2 1 15,7 2-26-15,3 1 28 0,5 3 0 16,3-1-4-16,6 4-18 0,2-2 0 16,4 2 7-16,4 0 2 0,2 4-3 15,4 0 13-15,3 2-16 0,2 1 18 16,3 0-1-16,6 1-1 0,4 2-16 16,4 1 6-16,7-1 0 0,4 3 1 15,4-2-1-15,6 1-6 0,5 2-3 16,7 1 0-16,2 2-13 0,5-2-7 15,4 2-2-15,4-1 2 0,6 0 7 16,3-1 10-16,4 0-17 0,0 0 41 16,3 0 1-16,6 0 2 0,-5 1 24 15,5 3 3-15,2 1 6 0,0-1 9 16,1 4-12-16,1-1-10 0,-1 4 4 0,-2 1 5 16,3 2-11-16,-3 1-1 15,0 4-7-15,-3 3-10 0,1 0 2 0,-4 2-3 16,-1 3-1-16,-4 3-2 0,-4 3-14 15,0 4 14-15,-5 1-30 16,-3 2 3-16,-2 3-25 0,-1 0 3 16,-3 3 13-16,-3 1 6 0,-3 3 10 0,-5 2-10 15,-4 2 30-15,-6 4-11 0,-6 2 0 16,-5 4 10-16,-4-2 1 0,-7 3 1 16,-6 0 1-16,-4 3 12 0,-8 4-10 15,-7-1 9-15,-3 1-11 0,-6 1 0 16,-5 0 1-16,-6 0 1 15,-5 1-2-15,-8-2 0 0,-3 0 2 0,-7 0 17 16,-7 2 0-16,-5 0 6 0,-5 2 14 16,-4-1-37-16,-7 0-1 0,-2-3-1 15,-5-2 0-15,-2-3 2 0,-3-4 0 16,-3-3 14-16,-4-4 0 0,-3-3 0 0,-4-2 9 16,-3-6 4-16,-4-1 19 0,-4-2 2 15,-4-4 1-15,-4 0-7 16,-2-2-6-16,-4-3 10 0,-1-3-4 0,0-3 3 15,1-3 16-15,1-1 16 0,1-7-4 16,1-2-11-16,6-2-27 0,-1-2-25 16,4-1-12-16,4-4-14 0,2 0-52 15,4-4-54-15,7-1-65 0,3-5-110 16,3-5-264-16,15 8-760 16</inkml:trace>
  <inkml:trace contextRef="#ctx0" brushRef="#br0" timeOffset="25515.005">19028 5551 1493 0,'0'0'422'0,"0"0"-357"0,-56 2-42 0,23 1 22 0,-11 1-12 15,-9 2 100-15,-5 0 38 0,0-2-3 16,2 2-19-16,2 0-21 0,-1 1-18 16,-7 0-8-16,-4 2-15 0,-4-1-30 15,-3 2-44-15,-5-1-13 0,-2 0-13 16,-4-2-9-16,-3 0-13 0,-2-1-23 16,-5 1-16-16,-3 1 7 0,-5-2-7 15,-5 5-3-15,-2-1 3 0,-4-1 26 16,-3 5-11-16,-1 0 37 0,-5 1 22 15,-1 1 1-15,-1 0 12 0,-3 2-11 16,4-1-4-16,-2 0 3 0,3 1-3 16,3-4 4-16,2 1 15 0,4-1 2 15,3-1 27-15,3 2 8 0,4-3 14 16,1-1 41-16,6-1 4 0,4-3-17 0,5 2 57 16,6-1-29-16,5-2 0 0,5-1-19 15,6-2-13-15,6-2-26 16,7-1-19-16,12-1-6 0,11-2 31 0,7 0-56 15,3-3 9-15,-2 1-12 0,1-5-10 16,-2-1 0-16,3 0 8 16,5-4-11-16,0-3 0 0,5-3 11 0,1-3 14 15,2-3 10-15,2-8-19 16,0-8-4-16,1-9 20 0,0-3-32 0,1-1 0 16,-4 0-14-16,0 1 12 0,-4-5-17 15,-1-1 1-15,-3-1-27 0,0-1 4 16,2 2 25-16,-3 0-3 0,3-1 19 15,-1 2 4-15,2-2 21 0,2 0-22 16,0 4 9-16,3 1-24 0,2 4-1 16,2 2-18-16,0 3 15 0,2 3 16 15,1 3 0-15,2 2-22 0,2 8-12 16,-1 4 9-16,0 7 12 0,3 0-3 16,2-2 15-16,2-4-18 0,6-2-31 15,5-1-39-15,8-1 1 0,12-3-7 16,13 1-1-16,7 0 14 0,3 5 5 15,-2 5 23-15,-1 5 18 0,3 3 5 0,4 2 15 16,5 2-52-16,5 3 67 0,6-1 1 16,6 2 19-16,5 4-6 15,4-1 6-15,9 3-19 0,7-1 16 0,1 2-16 16,7-1 20-16,7-1-18 0,4-1 20 16,5-1-21-16,1-4 15 15,5 2 45-15,2-3-4 0,3 1 10 0,1-1 3 16,1 1-9-16,-2-2-1 0,0 0-9 15,0-1-20-15,0 2-5 16,-2-2-10-16,0 1 3 0,-5 0-19 0,-3 3 1 16,-6 0-1-16,-1 0-1 0,-8 2-3 15,-8 2-8-15,-11 0 10 0,-6 3-2 16,-9 0 2-16,-5 1 0 0,-11 4-14 16,-7 0 16-16,-8 2-15 0,-9 3 11 0,-2 0-8 15,-7 2 10-15,-9 0-11 16,-8-2 0-16,-6 0 13 0,-2 1-15 15,1 3 13-15,2 6-17 0,3 3-25 0,-3 9 6 16,2 11 0-16,-3 13 6 16,-1 5-6-16,-6 2-13 0,-1 0-29 15,-2-4 0-15,-1 2-22 0,0 0-1 0,2 0 13 16,0 1 6-16,0-1-29 0,2-1 7 16,-1 0 51-16,-1-3 23 15,-2 1 9-15,-1 1 23 0,-4 0 1 0,-3-2-1 16,-1 3 23-16,-1-3-10 0,-5-2 22 15,-2-2-2-15,0-6 18 0,-2-5 33 16,-1-7-13-16,3-7-16 0,-2-7 6 16,-1 1 3-16,-5 0 0 0,-1 4-9 15,-8 1-10-15,-7 0-4 0,-9-1-9 16,-10-3-9-16,-5-2 2 0,0-7 1 16,1-3-1-16,0-2-22 0,-4-4 10 15,-7-1-13-15,-1-3-13 0,-7 2 13 16,-3-3-3-16,-1-3-9 0,1 0-8 15,-2-1 1-15,2-3 19 0,-1-1 19 16,1-3 4-16,2-5-23 0,2-3 19 16,0-6 51-16,4-1 13 0,0-5 3 15,-1 1-26-15,-4 1-38 0,3 2-22 16,-2 4-3-16,-3 1-41 0,1 3-112 16,-2 0-196-16,19 2-418 0,-1-2-1334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37:03.16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5822 4724 1243 0,'0'0'439'0,"0"0"-240"0,0 0-47 0,0 0 59 16,0 0 28-16,0 0-32 0,0 0-30 16,0 0-55-16,0 0-32 0,0 0-20 15,0 0-28-15,-2-37 5 0,4 34-14 16,-1 1-33-16,1 1-47 0,-1 1-37 16,3 0-28-16,1 0 29 0,5 1 64 15,1 1 19-15,4 1 0 0,3 1 0 16,3 1 2-16,3-2 11 0,0 0-11 0,4 1 17 15,8-4 4-15,6 0 25 0,11 0 0 16,2-4 0-16,0 0-13 16,-4 1-16-16,-4-1 0 0,2 2-16 0,-3 0-3 15,1 0 20-15,2 2-18 0,-3 0 17 16,4 0 10-16,-2-1 3 16,2 0 12-16,3 0 10 0,2 0-9 0,1-3-17 15,4 0-2-15,4-1-23 0,3 0 16 16,2-3-17-16,1 2 1 0,2-2-1 15,0 1 14-15,-1 3 16 0,-3-1 3 16,2 3 6-16,1-1 0 0,-3 1 3 16,1 2 0-16,-4 0-6 0,1-2-16 15,-4 0-3-15,1 1-3 0,-5-1 6 16,0-2 3-16,-3 1 9 0,-1 0 10 16,-3-2-9-16,2 1 19 0,-6-1-1 15,-1 0 0-15,-1 0 0 0,-3-2-25 16,-8 3-12-16,-6-1-13 0,-7 3 15 15,-2-1-16-15,1-1 1 0,3-2 10 0,-2 2-11 16,-2 1-1-16,-4 0 0 16,-6 1-1-16,-2 1-12 0,-5 1-13 15,-2 0-62-15,-2 0-76 0,-3 1-45 0,-3 0-206 16,0 0-726-16,-9-2-1104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38:08.24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4904 5538 2564 0,'-1'-4'438'0,"-1"2"-230"0,0-2-58 16,0 1-14-16,-1-1 42 0,0 1-30 15,-1-2-32-15,-1 1-31 0,-1-1-15 16,1 0-11-16,-2 1-21 0,3 1-4 15,-1 0-12-15,-2 0-19 0,2 0-1 16,0 3-2-16,-2-1-12 0,1 1-6 0,-3 0-26 16,1 4-12-16,-3 3-14 15,-2 7-2-15,-2 2 16 0,-1 6 12 0,1 5 22 16,0 3 3-16,1 1-13 0,3 0 16 16,1 0 14-16,6-5-20 0,2-1-22 15,2-4 22-15,0-2 3 0,5-2 6 16,1-2 13-16,4-2 4 0,0 1-1 15,0-2 25-15,2 0 1 0,-1-2-14 16,0 2-12-16,1-2-1 0,-3 2 0 16,1-1 1-16,-1 2 12 0,-2 2-14 15,-4 0 0-15,-1 4 14 0,-2 3 17 16,-5 2-4-16,-5 4-28 0,-5 3 0 16,-2 0 0-16,-4 2 0 0,0-1 19 15,-1-1-16-15,0-2 19 0,2-3-9 16,2-4 3-16,2-2-14 0,3-6 1 15,3-2-2-15,4-5 0 0,3-2-1 16,2-4-38-16,1 1-18 0,1-2-11 16,4 1 67-16,5 1 16 0,0-1 9 0,3 0-6 15,2 1-17-15,-1 2-2 0,0 2-12 16,-1 3-7-16,-2 2-3 16,0 7 21-16,-4 2 1 0,-1 6 1 0,-3 7 33 15,-3 11-15-15,0 8 13 0,-8 4-32 16,-2 2 12-16,-3-3 4 15,2-2 19-15,-1 3 24 0,-1 2 1 0,0 3-3 16,-1 4 18-16,1-2-19 0,1 2-3 16,2 0 12-16,1 1-12 0,2 2 3 15,-1 1 18-15,5 0 0 0,2-3-12 16,1-1-38-16,5-4 1 0,5-6-22 16,2-5-3-16,4-3-2 0,3-1-23 15,-1-11 22-15,-2-5-21 0,-1-8 5 16,0-3 1-16,5 1-32 0,3 0-21 15,5-1-34-15,1-6-38 0,-1-6-25 16,3-7-43-16,2-3-121 0,-1-12-345 16,-9 0-672-16</inkml:trace>
  <inkml:trace contextRef="#ctx0" brushRef="#br0" timeOffset="683.049">3028 6321 2587 0,'0'0'572'0,"0"0"-333"0,0 0-65 0,0 0-9 0,0 0 46 16,0 0 49-16,0 0-70 0,0 0-85 15,0 0-59-15,-40 25-27 0,30-10-19 16,-2 4-3-16,1 5 0 0,-1 10-13 16,0 9 14-16,1 10-10 0,4-1 9 15,2-9-28-15,3-9 19 0,2-11-7 16,0-3-6-16,-2 2-3 0,2 0 13 16,0 0 13-16,0-5-20 0,0-5 7 15,0-3-13-15,4-3 1 0,1-3 27 16,1 2 31-16,3-2 3 0,2-1 28 0,2 0 6 15,2-2-6-15,4-6-16 0,3-2 0 16,0-3-18-16,1-2-28 16,0-1-18-16,1-1-10 0,-2 0-25 15,-1 0-24-15,0 0-37 0,-2 3-35 0,-2 1-17 16,-3 0-51-16,-1 3-93 16,-5-1-219-16,-2 2-284 0,-3 2-636 0,-3-4 690 0</inkml:trace>
  <inkml:trace contextRef="#ctx0" brushRef="#br0" timeOffset="900.93">2995 6524 2073 0,'0'0'1281'0,"0"0"-1128"0,0 0-7 16,0 0 5-16,0 0 6 0,0 0-21 15,0 0-55-15,0 0-50 0,0 0-9 16,0 0-9-16,18 45 77 0,-1-17-7 15,6 9-5-15,4 8-41 0,4 9-6 0,-2 4-13 16,-7-2-18-16,-4-4-77 16,-5-13-103-16,-6-7-81 0,1-12-39 15,-4-5-1-15,4-2-52 0,-1-2-110 0,-1-3-269 16,0-9-825-16</inkml:trace>
  <inkml:trace contextRef="#ctx0" brushRef="#br0" timeOffset="1126.074">3424 6442 2802 0,'0'0'321'0,"0"39"-148"15,4-18-1-15,4 2-26 0,-2 6 46 16,2-1-50-16,-1 0-16 0,0-1-57 15,2-1-38-15,-3-2-29 0,1 0-2 0,-2-7-116 16,0-2-98-16,-1-8-42 16,-2-6-154-16,0-3-304 0,0-5-620 15</inkml:trace>
  <inkml:trace contextRef="#ctx0" brushRef="#br0" timeOffset="1274.189">3386 6134 3283 0,'0'0'270'0,"0"0"-152"16,0 0 36-16,0 0-88 0,0 0-9 16,0 0-57-16,0 0-13 0,0 0-24 15,0 0-105-15,-24 38-153 0,24-31-364 16,4 0-987-16</inkml:trace>
  <inkml:trace contextRef="#ctx0" brushRef="#br0" timeOffset="1532.328">3743 6218 2820 0,'0'0'557'16,"0"0"-342"-16,0 0-31 0,-17 36 39 0,15-22-7 16,0 3-76-16,2 0-37 15,0 2-17-15,7 4-70 0,2 3-16 16,6 1-1-16,2 4 1 0,7 8 0 0,4 7 0 15,6 8-59-15,-2 1-59 0,-3-5-65 16,-6-10-50-16,-10-11 7 16,-1-7-18-16,-3-4-10 0,1 4-67 0,1 2-65 15,-2-1-96-15,-3-3-198 0,-3-7-526 16</inkml:trace>
  <inkml:trace contextRef="#ctx0" brushRef="#br0" timeOffset="2117.128">3951 6473 2406 0,'0'0'451'0,"0"0"-194"0,0 0 49 15,12-42-55-15,-11 36-12 0,0 5 28 16,0 1-93-16,0 0-84 0,2 7-88 16,1 0 45-16,2 6-4 0,0 5-6 0,1 0-9 15,1 4-13-15,-1 0-15 16,1-2-18-16,3 2-44 0,-2-3-12 0,1 0 37 15,2-1 18-15,-1-3 17 0,-2-2 2 16,0 0 1-16,-2-5 1 0,-1 0 26 16,-3-1-26-16,0-3-2 0,-1-1-40 15,-2-2-44-15,0-1-16 0,0 0-6 16,0 0 5-16,0 0-6 0,0 0 4 16,0 0 24-16,1-1 47 0,-1 1 30 15,0 0 2-15,0 0 0 0,0 0 1 16,0 0 53-16,0 0 15 0,0 0 13 15,0 0 15-15,0 0 11 0,0-1 1 16,0-1-16-16,-2-2-34 0,-3 0-21 16,0-3-14-16,-1-2-5 0,-3-1 3 15,-2-2 6-15,0-2 15 0,-1-1 0 16,2 0 22-16,1-1 3 0,0-1 8 16,2 0 26-16,1 0 14 0,3-3-33 15,2-1-26-15,1 0-11 0,0-2-28 16,2-1-16-16,3 3 2 0,0-1-3 15,4 4 0-15,-1-2 1 0,0 2 1 0,1 1 9 16,1 2-12-16,-2 0-12 16,0 3-4-16,0 2-8 0,-1 1-13 0,-2 5-17 15,1 3-38-15,0 1-24 0,2 5 36 16,-1 8 31-16,0 2-4 0,-1 5 7 16,-2 2-3-16,-2 2 9 0,-2 2 15 15,-3-3 0-15,-3 1-3 0,-3-2 10 16,-2-2-10-16,-4-2-31 0,-2-2-34 15,-1 0-66-15,-2-4-58 0,0-2-48 16,2-3-100-16,3-6-90 0,3-1-152 16,5-3-554-16</inkml:trace>
  <inkml:trace contextRef="#ctx0" brushRef="#br0" timeOffset="2565.103">4362 5993 2702 0,'0'0'424'0,"0"0"-137"0,0 0 30 0,0 0 0 16,0 0-39-16,0 0-36 0,0 0-88 15,0 0-129-15,0 0-25 0,-42 0-28 16,29 13 16-16,-1 3 10 0,3 5 2 16,0-1 1-16,4 0-1 0,2-2-34 15,3-1 15-15,2-6 1 0,0-2-13 0,5-2-12 16,2-3 43-16,2-2 3 15,1 2 28-15,4-2 15 0,1 0-3 16,1-1-3-16,-1 2-15 0,2-1-25 0,-5 2 0 16,-1-1-1-16,-2 3-21 15,-4 2 7-15,-3 3-1 0,-2 5-2 0,-7 2-31 16,-7 4-59-16,-4 3-35 0,-8 0-90 16,-9 3-217-16,7-8-892 0,-15-1-997 15</inkml:trace>
  <inkml:trace contextRef="#ctx0" brushRef="#br0" timeOffset="3749.879">10860 6335 2357 0,'0'0'548'0,"0"0"-141"0,0 0-96 0,0 0-30 15,0 0 11-15,6-42-65 0,-2 27-73 16,-1-4-58-16,3 0-44 0,0-2-15 15,0 1-6-15,-1-1-1 0,-1 2-8 0,0 1-1 16,0 2 1-16,0 4-4 16,-2 3-16-16,-1 2 14 0,-1 5-4 15,0 0-12-15,2 2-17 0,-2 0-47 0,3 3-56 16,1 5-28-16,2 6 145 16,1 6 2-16,2 5 2 0,4 9 1 0,-1 11 28 15,-1-3-30-15,-4-5-52 0,-1-7-22 16,-2-7-16-16,-1 0 12 15,-1 3 10-15,0-4-19 0,0-1-49 0,-2-4-52 16,0-1-112-16,-2 0-220 0,-2-4-270 16,1-5-500-16</inkml:trace>
  <inkml:trace contextRef="#ctx0" brushRef="#br0" timeOffset="3910.533">10933 6585 2206 0,'0'0'507'0,"0"0"-124"0,0 0-48 16,0 0-22-16,0 0-42 0,0 0-61 15,0 0-14-15,0 0-45 0,0 0-71 0,0 0-49 16,0 0-19-16,0 0 25 16,6 17 46-16,11-22 3 0,4-4-43 15,6-3-43-15,8-5-30 0,9-8-111 0,5-7-108 16,-2 4-161-16,-11 2-371 16,-12 11-1164-16</inkml:trace>
  <inkml:trace contextRef="#ctx0" brushRef="#br0" timeOffset="5066.418">11704 6028 2817 0,'0'0'353'0,"0"0"-219"0,0 0 6 0,0 0-28 16,0 0-33-16,0 0 9 0,-31 49-25 15,27-34 10-15,3 4-48 0,1 1 3 16,1 0 10-16,6 3-13 0,1-4 19 16,7-1-3-16,-1-2-12 0,6-5 30 15,1-4 10-15,0-5 21 0,3-2-34 16,1-5 12-16,-2-6 3 0,-2-4-18 15,-1-2-4-15,-3-3-27 0,-5-2-22 0,-4 3-13 16,-5-1-18-16,-4 2-9 16,-7 1-18-16,-7 2-29 0,-7 1-9 0,-5 2 33 15,-4 2 17-15,-2 3-20 0,0 3 29 16,3 4-11-16,1 1-24 0,7 8-54 16,4-1-82-16,4 4-135 0,6-2-280 15,4-1-572-15,5-2-279 0</inkml:trace>
  <inkml:trace contextRef="#ctx0" brushRef="#br0" timeOffset="5267.473">12023 5845 1854 0,'0'0'1537'0,"0"0"-1314"0,0 0-31 15,0 0 120-15,0 0-20 0,0 0-134 16,0 0-149-16,0 0-9 0,0 0-52 15,2 36 13-15,9-4 39 0,3 12 2 16,6 11-2-16,-3 6-14 0,0 0-97 0,-5-2-92 16,-2-1-57-16,-1 3-69 0,-3-3-206 15,-1-14-577-15,1-4-671 0</inkml:trace>
  <inkml:trace contextRef="#ctx0" brushRef="#br0" timeOffset="5701.429">12265 5950 2707 0,'0'0'453'16,"0"0"-377"-16,0 0-47 0,9 36 76 15,-6-16 19-15,2 3-41 0,-3 4-23 16,0 0-32-16,0 1-15 0,-2 1 5 15,0 0-18-15,0-1-1 0,0-2-18 16,0-4 17-16,2-3 2 0,-1-7 22 16,0-4 47-16,1-4 16 0,-2-3 38 15,1-1 78-15,-1-3 32 0,0-5-10 0,-3-4-94 16,-3-7-89-16,-5-11 3 16,-4-11-9-16,-4-10 5 0,1-4 4 0,3 7 0 15,6 14-9-15,7 12-4 0,2 2-11 16,0-3-8-16,6 0-11 15,6-2 0-15,2 2-12 0,6 4-1 0,2 2 1 16,4 5-18-16,0 5-22 0,1 5-16 16,-3 2 1-16,-4 9 8 15,-2 5-2-15,-5 5-4 0,-6 10-18 0,-8 10-3 16,-9-1 2-16,-4-3 3 0,-7-1 0 16,-3-7 10-16,-9 8 24 0,-2-3-32 15,0-4-53-15,0-5-123 0,6-11-337 16,5-5-823-16</inkml:trace>
  <inkml:trace contextRef="#ctx0" brushRef="#br0" timeOffset="6533.401">7912 8422 957 0,'0'0'1581'0,"0"0"-1242"0,0 0-70 0,0 0-43 16,0 0-70-16,0 0-80 0,0 0 35 16,0 0 84-16,0 0 35 0,0 0-9 15,47 10-2-15,-23-10-16 0,11-5-31 16,13-7-37-16,9-6-29 0,4 1-39 15,-1-2-24-15,-8 0-22 0,-7 4-10 16,-9 3-11-16,-5 0-12 0,-9 4 10 16,-4 1-10-16,2 0-40 0,0-1-45 15,-3 0-41-15,-2 1-54 0,-7 0-122 16,-4 1-207-16,-4 0-434 0,0 2-858 16</inkml:trace>
  <inkml:trace contextRef="#ctx0" brushRef="#br0" timeOffset="7100.453">9013 8129 1934 0,'0'0'965'0,"0"0"-741"0,0 0-29 16,0 0 37-16,0 0-48 0,0 0-74 0,0 0 6 15,0 0-28-15,0 0-43 16,13-37-43-16,-2 26-1 0,7-1 11 0,2-1-9 15,-1 1-3-15,6 0-13 0,2 0 11 16,-2 3-29-16,3 3 5 0,-1 2-18 16,-5 4 9-16,0 0-21 0,-1 5-1 15,-4 4 13-15,-5 5-6 0,-4 3 18 16,-3 5 29-16,-5 5-22 0,-1 3-13 16,-11 6 16-16,-2 0-16 0,-1 2-7 15,-3-2 7-15,-1-4 0 0,2 3-13 16,-1-2-6-16,3-4-29 0,1-2-51 15,5-5-120-15,5-4-249 0,2-8-499 16</inkml:trace>
  <inkml:trace contextRef="#ctx0" brushRef="#br0" timeOffset="7382.319">9320 8631 2767 0,'0'0'395'16,"0"0"-201"-16,0 0-92 0,0 0 130 15,0 0-53-15,0 0-41 0,39 27-12 16,-28-25-71-16,1 1-55 0,-3 1-12 16,-1 0-22-16,-1-1-7 0,-2 3 35 15,-3 0 6-15,-2 1 37 0,0 1 41 16,-7 1 19-16,0 0 8 0,-6-1-24 15,-1 0-38-15,-3-2-43 0,-1-3-74 16,1-3-59-16,1-2-89 0,3-5-155 16,5 0-621-16,2-12-1433 0</inkml:trace>
  <inkml:trace contextRef="#ctx0" brushRef="#br0" timeOffset="17833.161">18477 4014 1661 0,'-2'0'1182'0,"2"0"-951"0,0-2 12 0,0 1 40 0,-1 1-34 15,1 0-16-15,0 0-61 0,-1 0-51 16,0 0-16-16,-1 0-30 0,2 1-75 16,0 1-16-16,-2 1-21 0,2 4-6 15,0 5 43-15,0 5 3 0,0 12 53 16,2 16 15-16,3 17-7 0,1 12 10 16,0 1-19-16,-3 5-2 0,-1-3-26 15,-2 6-24-15,0 4 13 0,3-2 14 16,-3 2-14-16,0-3 14 0,0 1 16 15,0-3 21-15,0 1 22 0,-3 0 14 16,1-3-48-16,0-2-18 0,1-4-16 0,0-5-21 16,0-4-1-16,-1-3-1 0,2-7 0 15,0-12 0-15,0-9-13 0,0-12-25 16,0-7-27-16,2 0-24 0,0-2-56 16,1-3-70-16,-1-7-54 0,5-4-21 15,-2-18-19-15,1-22-23 0,2-23-269 16,-3-19-444-16,0 13-477 0</inkml:trace>
  <inkml:trace contextRef="#ctx0" brushRef="#br0" timeOffset="18466.266">18514 4488 1672 0,'-10'-51'522'0,"1"-4"-256"16,-1-3 69-16,4 5-49 0,1 3-79 15,1 2 7-15,0 2-34 0,2 3-38 16,2 2-16-16,0 1-12 0,0 3-30 15,4 4 6-15,2 5 4 0,-1 7-4 16,2 0-22-16,4-4-44 0,4-2-24 16,5-3 0-16,7-1 1 0,15-2-1 0,14 3 3 15,9 2 9-15,1 5 13 0,2 7 2 16,-7 7-14-16,3 0-12 16,0 5 11-16,-1 1-10 0,-3 3-1 0,2 0 15 15,-4 5-15-15,-3 2 11 0,-3 1 3 16,-2 2 7-16,-4 1 3 0,-9 0 5 15,-8-1-5-15,-5-1 2 0,-6-2-8 16,6 4-1-16,-3 3-15 0,3 2 10 16,-4 0-10-16,-2 2 15 0,-3 2-2 15,-1 3 5-15,-3 2 3 0,2 5 10 16,-3 9 24-16,0 11 10 0,1 13-14 16,-3 8-5-16,-2-1-24 0,-2-4 5 15,-1-1-12-15,-2-1 4 0,-1 4-19 16,-1 4 15-16,-2 0-16 0,-1 1 13 15,2 1-12-15,1-3 9 0,0 1 4 16,1-1 2-16,0 0-15 0,0 1 24 16,0 3-9-16,0 1 1 0,0-2-1 15,0-2-15-15,-1-1-2 0,-3-3 20 16,0 0-9-16,-2-3 9 0,-4 1-18 16,-1-1 9-16,-5-4 6 0,-1-2 3 15,-5-2 0-15,-4-6 0 0,-3-4 7 0,-3-2 11 16,-6-1 43-16,-4-2 2 0,-6 1-44 15,-3-5-25-15,-2 0-14 0,-4-4 14 16,5-5 9-16,-1-3 0 0,2-7-9 16,2-3-3-16,5-9 0 0,-1-7 4 15,3-6 0-15,2-11-16 0,-2-6-31 16,2-8-8-16,2-9 0 0,0-7-18 16,4-9-25-16,-1-8-42 0,4-5-40 15,6-2-39-15,8-3-53 0,7 3-125 16,8 1-219-16,6 2-197 0,0 18-701 15,6 2-257-15</inkml:trace>
  <inkml:trace contextRef="#ctx0" brushRef="#br0" timeOffset="19199.252">18783 4259 2391 0,'0'0'1366'0,"0"0"-1303"0,-10 58 0 16,10-20 34-16,0-1 11 0,0-2 10 0,0-3-56 15,-3-7-21-15,2 5-7 16,-1 2-15-16,0-3-18 0,-2-2-1 16,2-5 1-16,0-5 0 0,2-5-1 0,0-5-1 15,0-4 1-15,0-3 21 0,2-4 20 16,0-6 15-16,0-6-4 16,2-13-27-16,-1-14-7 0,2-13-5 0,1-7-11 15,-3 3 0-15,1 6 19 16,-2 15-5-16,2 13-4 0,-1 6 7 0,-1 6 11 15,3 0-8-15,2 2-19 0,-1 4 0 16,4 2-2-16,0 6-1 0,5 3 0 16,1 7 0-16,3 6 3 0,-2 3-3 15,0 5-17-15,-1 2-11 0,-3 4 7 16,-1-3 21-16,-4-1 0 0,-1-4-30 16,1-4-7-16,-2-7 6 0,0-5-3 15,1-6 15-15,1-2 19 0,2-9 84 16,0-8-26-16,3-10-27 0,-1 0-28 15,-1-5 9-15,-1 0 19 0,-4 3 0 0,2-1 15 16,-1 5-9-16,-1 7 12 16,-2 7-15-16,0 4-4 0,0 6 1 15,1 3-31-15,1 7-36 0,2 5 34 16,5 16 0-16,-1 12-19 0,0 18-16 16,-4 8 6-16,-6 3-61 0,-3-2-68 15,-8-2-78-15,0 0-106 0,-3 1-186 0,2-16-680 16,2-7-921-16</inkml:trace>
  <inkml:trace contextRef="#ctx0" brushRef="#br0" timeOffset="19600.224">18895 4924 2387 0,'0'0'1168'0,"0"0"-947"0,0 0 36 0,0 0 59 0,0 0-62 15,0 0-17-15,0 0-90 0,0 0-129 0,0 0-18 16,0 0 0-16,0 0 46 0,-11 55-31 16,15-27-2-16,0-1 5 15,3-2-18-15,-2-2-17 0,3-3 1 0,-1-3-11 16,6-3-16-16,-2-5-3 0,3-5 22 15,-1-4 23-15,5 0 1 16,-2-10 12-16,2-7 0 0,1-4 6 0,1-7-17 16,-4-4-1-16,-1 0 13 0,-2-2 14 15,-5 1 13-15,-1 4-10 0,-3 5 1 16,-2 7-13-16,0 5 4 0,-2 8 23 16,0 3-6-16,2 1-39 0,-2 7-43 15,4 4-2-15,1 8 44 0,0 4 0 16,3 3-38-16,-3 1-102 0,4-3-89 15,0 0-81-15,0-6-202 0,-1-5-673 16,1 2-1245-16</inkml:trace>
  <inkml:trace contextRef="#ctx0" brushRef="#br0" timeOffset="19916.927">19319 5427 3125 0,'0'0'575'0,"0"0"-339"0,0 0 72 0,0 0-32 15,-37 9-76-15,27-3-59 0,-3 2-49 16,2 3-12-16,0 5-44 0,-4 2-17 15,-1 6-1-15,-4 9 19 0,-5 8-7 16,-2 8-30-16,0-3-2 0,6-9-28 16,5-11-65-16,5-8-79 0,-1 0-63 15,0-2-29-15,1-5-75 0,3-7-144 16,2-7-273-16,2-5-805 0</inkml:trace>
  <inkml:trace contextRef="#ctx0" brushRef="#br0" timeOffset="20065.278">19093 5436 2686 0,'0'0'653'0,"0"0"-259"0,0 0-108 16,0 0 33-16,0 0-7 16,37 56-90-16,-21-21-57 0,-3-1-25 0,5 1-49 15,-1 1-48-15,0-7-23 0,2 2-20 16,4-5-30-16,1-2-92 0,1-3-110 16,1-7-128-16,-2-2-200 0,-4-4-851 15,3-9-1151-15</inkml:trace>
  <inkml:trace contextRef="#ctx0" brushRef="#br0" timeOffset="20599.781">19074 6276 382 0,'0'0'2545'0,"0"0"-2075"0,0 0-201 0,0 0 71 0,0 0-76 16,0 0-85-16,0 0-33 0,-4 60 17 16,14-5 70-16,1 14-71 0,1 3-37 15,0 2-19-15,-1-3 12 0,-1 3-8 0,-2 7-23 16,0 5-29-16,-5 2-25 0,1-1-33 16,-2 1-1-16,0-4-32 0,-1-4-64 15,2-6-70-15,-2-8 25 0,1-12-44 16,1-14-13-16,-1-15-3 0,-2-12-137 15,0-9-309-15,0-2-710 0,-2-12-965 0</inkml:trace>
  <inkml:trace contextRef="#ctx0" brushRef="#br0" timeOffset="21150.893">17666 4382 977 0,'0'0'706'0,"-39"-4"-462"0,24 1 25 0,1 3 87 16,-1-3-75-16,1 3-5 0,2-1-50 0,5 0-25 15,-1 1 23-15,4 0-10 16,2 0-16-16,0 0-42 0,2 0-45 16,7 2-34-16,2 4-36 0,16 5 97 0,14 7 47 15,21 2-48-15,11-4-24 0,7-2-33 16,0-7-19-16,2-4-28 0,-2 0-12 15,4-3-19-15,-4 4-2 0,-5-3-6 16,-4 0-39-16,-5 0-62 0,-4-1-40 16,-8 0-27-16,-12 0-26 0,-7 0-60 15,-11-1-70-15,-7 0-152 0,1 1-269 16,-5 0-761-16</inkml:trace>
  <inkml:trace contextRef="#ctx0" brushRef="#br0" timeOffset="21431.858">17510 5435 3823 0,'0'0'641'0,"0"0"-548"16,0 0-7-16,69 28 145 0,-7-25 25 15,13-1 49-15,14-7-123 16,3-8-19-16,5-5-18 0,4 1-39 0,-1-3-52 16,0 0-24-16,-5 2-30 0,-2 2-25 15,-8 2-14-15,-2 0-61 0,-9-1-36 16,-9 3-73-16,-5 1-91 0,-11-1-186 16,-15 1-596-16,-7-1-951 0</inkml:trace>
  <inkml:trace contextRef="#ctx0" brushRef="#br0" timeOffset="22266.192">16814 4109 2481 0,'0'0'313'0,"0"0"-281"0,0 0 7 0,0 0 31 0,0 0 17 15,0 0 51-15,0 0 5 0,0 0 32 16,33-40-7-16,-18 30 0 0,1-2-11 15,5 2-6-15,0 0-1 0,2 0-26 0,2 7-65 16,4 3-59-16,0 0-15 16,0 5 0-16,0 6-7 0,-3 4-9 15,-7 5-9-15,-3 2-16 0,-5 4-3 16,-10 1-7-16,-2 3 41 0,-12-2 25 0,-5 3 2 16,-8-4 20-16,-8 2 12 15,-12 0 4-15,-7-9-4 0,5-3 0 0,8-9 47 16,14-8 6-16,7-4-29 0,0-5 4 15,-5-4 83-15,1-5 21 0,3-4-84 16,3-2-82-16,8-4-46 0,3-2-40 16,7 4-99-16,17-4-105 0,18-1-236 15,-2 5-941-15,13-3-899 0</inkml:trace>
  <inkml:trace contextRef="#ctx0" brushRef="#br0" timeOffset="23033.956">16856 5432 3318 0,'0'0'595'0,"0"0"-328"0,0 0 19 0,0 0-138 0,0 0-52 16,0 0-16-16,2 44 36 16,8-2 77-16,3 13-50 0,5 9-67 0,-5 0-53 15,-1-2-23-15,-4-1-15 0,-3 6-103 16,-3-2-179-16,0-16-282 0,-2-7-1177 0</inkml:trace>
  <inkml:trace contextRef="#ctx0" brushRef="#br0" timeOffset="24282.372">18796 7309 427 0,'0'0'2282'0,"0"0"-1778"0,0 0-176 0,0 0-22 0,0 0-102 15,0 0-22-15,0 0 51 0,54-58-2 16,-14 17-13-16,20-12-62 0,11-3-40 15,2 1-49-15,-4 6-21 0,-4 11 9 16,-3 1-28-16,-6 8-15 0,-5 1-12 16,-11 8-47-16,-11 4-84 0,-7 5-34 15,-6 4-9-15,0 1-41 0,-4 1-92 16,-5 4-279-16,-4 1-734 0,-10 2-775 0</inkml:trace>
  <inkml:trace contextRef="#ctx0" brushRef="#br0" timeOffset="26198.405">19824 7061 1850 0,'-2'3'739'0,"2"-3"-494"0,0 0-24 16,2-3-10-16,0-1 31 0,1-3-52 15,0-4-29-15,2-3-14 0,3-4-64 0,0-1-27 16,3-2-22-16,-1-3 7 16,2 1-1-16,-3 2-9 0,2-4-6 0,0 4-9 15,-4 0-14-15,3 2 0 0,-2 2 1 16,0 2-1-16,-3 4 26 0,0 4 6 16,-2 3 12-16,-1 1 4 0,-2 3-1 15,1 0-2-15,0 1-47 0,0 5-13 16,1 3 13-16,3 6 31 0,-1 6 28 15,1 9-25-15,0 10-7 0,-2 7 7 16,0-2-33-16,-2-9 26 0,-1-10-27 16,1-7 0-16,-1 4 0 0,2 0-1 15,-2 3-12-15,2-5-2 0,-1-4-34 16,-1-1-34-16,2-5-28 0,-2 0-26 16,0-6-43-16,0 0-65 0,0-4-63 15,0-1-109-15,-2 0-122 0,-1-3-280 16,1 1-674-16</inkml:trace>
  <inkml:trace contextRef="#ctx0" brushRef="#br0" timeOffset="26379.242">19870 7215 1499 0,'0'0'728'16,"0"0"-273"-16,0 0-27 0,0 0-78 0,-40 27-74 16,34-23-43-16,4-2-7 0,2-1-12 15,0 0-112-15,6 0-58 0,1-1-4 16,6 0 101-16,7 0 59 0,5-2-47 15,4-4-74-15,9-6-49 0,8-5-30 16,-5-1-42-16,-4 2-123 0,-6 3-120 16,-3 1-133-16,0 2-349 0,-5 1-958 15</inkml:trace>
  <inkml:trace contextRef="#ctx0" brushRef="#br0" timeOffset="29249.097">19078 8165 1213 0,'0'0'764'0,"0"0"-281"0,0 0-74 0,0 0-34 15,0 0-82-15,0 0-69 0,0 0-45 16,0 0-12-16,0 0-48 0,0 0-32 16,37-24-31-16,-24 14-28 0,7 1-13 15,-2-1 4-15,2 3-16 0,4 2 12 0,-2 2-15 16,3 3-14-16,2 6 13 0,1 6 0 15,1 8-14-15,2 6-50 16,-2 13-3-16,-6 11-7 0,-6 3-28 0,-11-9 27 16,-6-8 23-16,-8-2 3 0,-5-6-26 15,-3 0 51-15,-9 7 25 0,-10-6 35 16,-11 1 28-16,-6-4 34 0,9-13 23 16,9-11-8-16,11-4 3 0,3-9 30 15,-1-5 50-15,-6-12-32 0,0-13-75 16,3-13-24-16,5-7-30 0,11 1-34 15,7 6-45-15,8 8-65 0,7 7-99 16,3 7-47-16,12-1-162 0,-4 9-825 16,14-9-1431-16</inkml:trace>
  <inkml:trace contextRef="#ctx0" brushRef="#br0" timeOffset="30649.443">19748 4774 248 0,'0'-3'593'0,"0"1"-156"0,0 0-122 0,0-1-84 0,0 0-13 15,0 1-4-15,2 0-36 0,-2 2-4 16,0 0-19-16,0-1-23 0,0 1-30 16,0 0 1-16,0 0 6 0,0 0 9 0,0 0-7 15,0 0 13-15,0 0-1 16,0 0-3-16,0 0-19 0,0 0-26 0,0 0-18 15,0 0-16-15,0 0-9 0,0 0-11 16,0 1 1-16,0-1-3 16,0 0 3-16,0 0 12 0,0 0 19 0,2 0 15 15,1 2 28-15,1 0-9 0,-1 1-22 16,-3-3-13-16,2 0-18 0,0 0-9 16,-1 2-10-16,2-2-13 0,-2 1 0 15,2 1 0-15,-2-1 1 0,1 2 10 16,0-2-1-16,1 2-9 0,0-2 15 15,0 2 4-15,-2-2-4 0,0 0 7 16,0 1 6-16,1-1-4 0,-2 1 1 16,0-2 2-16,0 0 1 0,2 0-1 15,-2 0 4-15,0 1-3 0,0-1-7 16,0 0 0-16,0 0 4 0,0 0-1 0,0 2-2 16,0-2-4-16,0 0 3 15,0 0 1-15,0 0-1 0,0 0 0 0,0 0 1 16,2 0 2-16,0 1-3 0,-1 0 13 15,2 1 2-15,2-1 76 0,3 2 3 16,3 0-36-16,7-2-9 0,11 1 8 16,14-2 4-16,21-10 5 0,12-6-30 15,13-2-23-15,8-6-16 0,8-2 6 16,10-6 0-16,13-5 9 0,5-1-18 16,6-3-18-16,4 3-1 0,1 4-2 15,-5 6-12-15,-1 2 0 0,-5 4-12 16,-8 3-27-16,-7 5 2 0,-11 1 1 15,-9 4-24-15,-14-1-34 0,-10 1-60 16,-17 2-37-16,-15 1-12 0,-15 2-41 16,-11 1-78-16,-5-1-74 0,-5 1-46 15,-4-4-106-15,0 1-136 0,-12-9-1193 0</inkml:trace>
  <inkml:trace contextRef="#ctx0" brushRef="#br0" timeOffset="32115.885">17483 4468 1254 0,'-11'-4'1156'0,"6"3"-878"0,1-3-111 16,2 2 67-16,-2-2 25 0,2 1-24 15,2 2-17-15,-1-1-36 0,1 1 1 0,0 1-25 16,0 0-46-16,0 0-65 16,1-2-20-16,3 1-2 0,4-2 31 0,1 0 24 15,9-3 0-15,1-2-19 0,4 0-9 16,10-1-21-16,12-4-7 15,9 2-20-15,6 3-2 0,0 3 30 0,-3 0-32 16,-3 4-18-16,3 1 18 0,1 0 0 16,0 0 15-16,2 1 7 15,0 0-1-15,-2-1 6 0,-3 1-24 0,-1 1 12 16,-3-1-13-16,-4-1 10 0,-5 3 3 16,-8 0-2-16,-8-1-1 0,-8 0 15 15,-2 0-5-15,-1 0-4 0,1 0-6 16,-1 4-2-16,-4-2-10 0,-4-1-2 15,-1 1 2-15,-3 3 0 0,1-2 2 16,-2 1 0-16,0 1 0 0,1 3 10 16,-2-1-10-16,3 2 1 0,-2 2-2 15,2 2-1-15,1 2-3 0,-1 2 1 0,4 2-1 16,0 3 0-16,3-1 1 16,-1 3 1-16,0 0 2 0,3 2-1 15,-2-2 3-15,2-1-1 0,0-1-2 0,1-2 2 16,-3 0 1-16,2-3 1 0,-1-1 11 15,0-1 0-15,-2-2-12 0,-1 1 12 16,0-4 4-16,-1-2 8 0,1-1-3 16,-4-2-9-16,3-2-2 0,-3 0-11 15,4 1 1-15,-4-2 0 0,3-1 0 16,-2-1 12-16,1 0-12 0,1-2 12 16,0 0 3-16,1 0 22 0,5 0-13 15,-2 0-6-15,4 0-8 0,0-4 2 16,4 3-12-16,1-4 9 0,5 1-10 15,6-1 0-15,13-1 16 0,14-3-3 16,7 0 3-16,5-3 7 0,5-1 11 16,1 0 6-16,10-3 40 0,8-4 75 15,7-1-75-15,8-5-34 0,7 2 0 16,7-3-9-16,4 2 1 0,2-1-13 16,2 4-9-16,-2 0-16 0,-1 3-2 15,-2 1-2-15,-1 0-10 0,-5 4-3 0,-5-3-25 16,-7 3-20-16,-5 0-27 0,-10-2-55 15,-11-3-49-15,-10-4-94 16,-15-13-221-16,-21 5-1014 0,-9-10-1743 0</inkml:trace>
  <inkml:trace contextRef="#ctx0" brushRef="#br0" timeOffset="37832.826">19597 7948 3191 0,'0'0'656'0,"0"0"-404"0,0 0 10 0,0 0-67 0,0 0-35 0,0 0-13 16,0 0-27-16,0 0-47 0,-48 34-33 15,22-7-4-15,-9 14-14 0,-14 18-1 16,-5 10 6-16,0 3 13 0,0-2-3 16,2-4 14-16,-3 2 10 0,2 1-6 15,-1-1-16-15,1 0 22 0,4-5-25 0,2-4-16 16,5-4-20-16,0-5-12 16,13-14-12-16,7-8-30 0,6-10-35 15,7-8-26-15,1-3-37 0,6-4-53 0,2-4-120 16,6-12-254-16,3 0-513 15,15-23-819-15</inkml:trace>
  <inkml:trace contextRef="#ctx0" brushRef="#br0" timeOffset="38199.07">19853 8106 2747 0,'0'0'653'0,"0"0"-342"16,0 0 3-16,0 0-7 0,0 0-35 15,0 0-57-15,0 0-46 0,0 0-47 16,0 0-21-16,6 62 20 0,-3-11 55 16,-1 4-21-16,0 0-70 0,-2-6-46 15,0-8-24-15,0 1-15 16,0-2-3-16,0-5-36 0,0-7-43 0,0-9-51 16,0-2-55-16,0-2-62 0,4-1-154 15,0-2-299-15,-1-8-842 0,5-12-865 0</inkml:trace>
  <inkml:trace contextRef="#ctx0" brushRef="#br0" timeOffset="39432.982">18203 3903 2024 0,'2'4'1601'0,"-2"-1"-1411"0,0 2-83 0,-2 8-1 0,-2 5 36 0,-5 12 32 16,-5 14-47-16,-10 19-68 0,-5 10-44 16,-2 6-13-16,-3 3-2 0,1-3-12 15,-2 3-31-15,1 0-59 0,4-9-13 0,5-17-16 16,10-15-33-16,5-19-28 16,4-11-83-16,3-7-181 0,1-1-587 15,0-14-930-15</inkml:trace>
  <inkml:trace contextRef="#ctx0" brushRef="#br0" timeOffset="39615.773">17923 4017 3509 0,'0'0'571'0,"0"0"-321"0,0 0-12 16,0 0-84-16,0 0-83 0,0 0 15 16,46 81 76-16,-13-13 45 0,4 12-122 15,-2-1-60-15,-5-6-23 0,-2-8-2 16,1-3 0-16,3-1-33 0,5-1-73 15,5-7-96-15,3-9-129 0,1-9-214 16,-10-14-1057-16,-5-12-925 0</inkml:trace>
  <inkml:trace contextRef="#ctx0" brushRef="#br0" timeOffset="41599.964">17606 5445 1144 0,'0'0'1248'0,"0"0"-1009"0,0 0-43 0,0 0 55 0,0 0-25 0,0 0-38 15,0 0-67-15,0 0-30 0,0 0-43 16,0 0-48-16,0 0-15 0,0 0 15 16,0 0 85-16,0 0 16 0,37-10-7 15,-14 10 4-15,3 0-11 0,10-3 3 16,10-4 6-16,16 0 4 0,7-4 14 15,3-1 3-15,-1 2-6 0,-1 2-26 16,0 1-26-16,1 1-23 0,-2 1-8 16,2-1-1-16,0 4-27 0,-4 0 0 0,2-2 12 15,-5 1 7-15,-2-1 11 0,-4 0-5 16,-5 1-1-16,-6 1-3 0,-2 0 16 16,-10-1 6-16,-8 2-1 0,-8-1 16 15,-2 2 54-15,0 0-51 0,-2 0-28 16,0 0-18-16,-5 0-13 0,-3 0 1 15,-5 0 13-15,-2 0 5 0,0 0 12 16,0 0 3-16,0 0-11 0,0 0-25 16,0 0 0-16,0 0-16 0,0 0-2 15,0 0-3-15,0 0-6 0,0 0-9 16,0 0-7-16,0-1 4 0,0 1 11 16,0 0 7-16,0 0 9 0,0 0 10 15,0 0 1-15,0 0 1 0,0 0 2 16,0 0 10-16,0 0 0 0,0 0 4 0,0 0-1 15,0 0 0-15,0 0-3 16,0 0 0-16,0 0-11 0,0 0 0 16,0 0-1-16,0 0-2 0,0 0-16 0,0 0 6 15,0 0-3-15,0 0-10 0,0 0 1 16,0 0 3-16,0 0 6 0,0 0-1 16,0 0 13-16,0 0 1 0,0 0 2 15,0 0 16-15,0 0 8 0,0 0 3 16,0 0 0-16,0 0 10 0,0 0-10 15,0 0-6-15,0 0-2 0,0 0-7 16,0 0-10-16,0 0-2 0,0 0-1 16,0 0-1-16,0 0 0 15,0 0-1-15,0 0 0 0,0 0 0 0,0 0 1 16,0 0 2-16,0 0 4 0,0 0 11 16,0 0-3-16,0 0 6 0,0 0-3 15,0 0-3-15,0 0-9 0,0 0 9 16,0 0-9-16,0 0 9 0,0 0-12 15,0 0-2-15,0 0-13 0,0 0 0 0,0 0 3 16,0 0 0-16,0 0 9 16,0 0-9-16,0 0 12 0,0 0 3 15,0 0 21-15,0 0-3 0,0 0 0 0,0 0 4 16,0 0-1-16,0 0-3 16,0 0-3-16,0 0-15 0,0 0 0 0,0 0-2 15,0 0-1-15,0 0-2 0,0 0-1 16,0 0-9-16,0 0 10 0,0 0-1 15,0 0 1-15,0 0 2 0,0 0 0 16,-2 0 0-16,0-2 0 0,-1 1-1 16,3 1 0-16,0 0 0 0,-1 0 1 15,0 0 0-15,1 0 0 0,0 0-1 16,0 0-2-16,0 0-18 0,0 0 6 16,0 0-3-16,0 0 15 0,0 0-10 15,0 0 11-15,0 0 0 0,0 0 2 16,0 0 0-16,0 0 3 0,0 0 13 15,0 0-4-15,0 0 3 0,0 0-3 16,0 0 0-16,0 0-9 0,0 0 12 16,0 0-14-16,0 0 0 0,0 0-1 15,0 0 0-15,0 0 0 0,0 0 0 16,0 0 0-16,0 0 0 0,0 0 1 0,0 0 1 16,0 0 10-16,0 0-9 0,0 0 12 15,0 0-12-15,0 0 9 16,0 0-9-16,0 0 13 0,0 0-13 0,0 0 0 15,0 0 9-15,0 0-9 0,0 0 9 16,0 0-11-16,0 0 1 0,0 0 0 16,0 0 1-16,0-1 9 0,0-2-10 15,0-3-1-15,0 0 1 0,0 1-2 16,-2-4 0-16,0 0 0 0,2-3-1 16,-2 0 1-16,2-2 0 0,-2-2-1 15,0-1-1-15,2-3-1 0,0-3 1 16,-2-3 0-16,1 0-13 0,0-2 13 15,1-3-1-15,-1 1-9 0,0-1 11 16,1 2 0-16,0 4 1 0,0 1 0 16,0 5 3-16,1 2 12 0,0 4-13 15,-1 3 13-15,1 1-12 0,0 2 15 16,-1 1-15-16,2 2 0 0,-2 2 0 0,0 0-3 16,0 2 0-16,0 0-18 0,0 0 3 15,0 0-6-15,0 0-3 0,0 2-1 16,0-2 7-16,0 2 6 0,2-2 10 15,-2 3 2-15,2-2 15 0,2 2 0 16,-1-2-12-16,0 1 13 0,0 0-4 16,-1-1 3-16,2 1 0 0,-1 0 0 15,2-1-3-15,1 2-9 0,1-2 9 16,5 1 0-16,2 1-9 0,3-3 12 16,4 1-13-16,4-1-1 0,10 0 1 15,14-4 10-15,16-6 1 0,8-4-1 16,10-1 9-16,-2-4 3 0,6 0-3 15,8-2 15-15,6-3 127 0,7-1-73 16,6-3-27-16,10-2-23 0,6 0-7 16,4-1 3-16,5 0 3 0,0 0-6 15,2 2 0-15,-3 3-12 0,-3-1-12 16,-7 4-9-16,-5-1-12 0,-6 1-3 16,-10 2-15-16,-7-3-15 0,-14 3-27 0,-8-1-46 15,-11 0-41-15,-12-2-43 16,-12 2-73-16,-13 3-129 0,-8 6-179 15,-6-1-454-15,-4 2-883 0</inkml:trace>
  <inkml:trace contextRef="#ctx0" brushRef="#br0" timeOffset="42100.515">21548 4052 2654 0,'-10'-4'766'0,"8"2"-433"0,2 1-54 0,0 1 15 0,0-1-74 0,1 1-65 0,4 0-39 15,5 0-11-15,3 1 32 0,14 2 55 16,12 4-9-16,15 4-65 0,6 5-48 15,-3-2-31-15,-2 5-18 0,-7 1-19 16,-1 2-1-16,-1 3 0 0,-7-5-1 16,-8 1 21-16,-10-5-8 0,-3 5-10 15,-2 2 15-15,0 6 3 0,-5 4-3 16,-10 6 15-16,-12 8 10 0,-19 5 38 16,-12 2-30-16,-12-4-29 0,-6-6-22 15,0-6-43-15,-6-4-35 0,-6 0-37 16,0-7-73-16,-4-5-88 0,-1-6-176 15,19-8-570-15,-1-6-1149 0</inkml:trace>
  <inkml:trace contextRef="#ctx0" brushRef="#br0" timeOffset="43931.844">17438 5464 718 0,'0'0'1813'0,"0"0"-1459"0,0 0-129 0,0 0 33 0,0 0-23 0,0 0-80 15,0 0-42-15,0 0-12 0,0 0-29 16,0 0-40-16,0 0-16 0,0 0 6 15,0 0 12-15,41-1-12 0,-24 2-7 0,2 1 1 16,2 2-4-16,4-3 4 0,8 1 3 16,8-1 6-16,13-1 6 0,6-1 21 15,1-2 4-15,-1-2 28 0,0 0 24 16,0-2-19-16,6 2-21 0,-1-1-10 16,4 2-9-16,0-2 10 0,0 2-4 15,2 0 0-15,0 1-12 0,-4 0-22 16,1 2-6-16,-5-1-3 0,1 1-9 15,-4-1 13-15,-2-1-4 0,-4 1 9 16,-1-3-3-16,-6 2-2 0,-2-1 2 16,-10 1 3-16,-6 0 4 0,-8 2-13 15,-4-2-10-15,0 0 1 0,3 0-2 16,-2 1 1-16,-7-1 1 0,-3 2 9 16,-5 1 3-16,-1-2 25 0,-2 2 14 15,0-1 1-15,-2 1 88 0,-1-3-56 16,-3 0-71-16,0-1-16 0,1-3-13 15,-2 4 12-15,2-4 0 0,-1 2 1 16,0-1-1-16,3-3-2 0,-5 0 1 16,3-3-1-16,0 1 0 0,-1-2 3 0,2-2-1 15,-1-2-2-15,-1-1 0 0,2-1 2 16,0-1 1-16,0-3 12 0,0 2-10 16,2-3 17-16,0 2 2 0,-1-3-3 15,1-2 6-15,0 3 6 0,2-3-12 16,-2-2 0-16,2 1-5 0,0-1-2 15,0-1-10-15,0 3-1 0,0-1 0 16,0 4-2-16,0 1 0 0,0 5 0 16,0 4 2-16,0 2 0 0,0 5 0 15,2 1 18-15,-2 5-3 0,0 0 3 16,0 0-18-16,0 1 0 0,0 0-24 16,0 0-9-16,0 0-7 0,0 0-2 15,0 2-3-15,4 1 5 0,0 1 40 16,3 3 17-16,1 2-4 0,3-2-1 15,-1 0-9-15,1 0 15 0,3-2-6 16,-1 0-9-16,3-1 18 0,1 0 3 16,3-1 6-16,5 0 4 0,2-3-13 15,8 0-3-15,9-4-6 0,12-2-9 0,2-3 12 16,2 0-12-16,0-1 9 0,-2 0 0 16,4 0-9-16,4-1 16 15,1 1-7-15,4 0 3 0,3 0 6 0,4 0-6 16,3 1 9-16,1-1-6 0,3-1 30 15,2-1 76-15,2-1-67 0,0 0-33 16,3-2-12-16,1-1 0 0,1 2-9 16,0-1 9-16,-1 0-11 0,-2 0 11 15,-3 4-10-15,-3-1 1 0,-4 3 15 16,-2 2-15-16,-6-1 18 0,-2 1-2 16,-8 1-7-16,-5 1-9 0,-6-1 9 15,-6 2-11-15,-7-1-1 0,-10 2 0 16,-8 0-1-16,-4 1-2 0,2 0 1 15,-1-2 1-15,0 0 1 0,-5 1 1 16,-3 2 2-16,-4-1 12 0,-2 1 3 16,-3 1-3-16,0 0 3 0,-1-1 0 15,0 1-15-15,0 0-3 0,0 0-11 0,0 0-4 16,0 0-3-16,0 0-3 16,0 0-3-16,0 0-3 0,1 0-4 0,1-1-5 15,1 1 3-15,1 0 9 0,1-1 0 16,1 1 6-16,0 0 3 0,-1 0 0 15,1 0-9-15,-2 0-12 0,0 0-1 16,-2 0-2-16,-1 0-3 0,-1 0 0 16,0 0 0-16,0 0-4 0,-3 0-5 15,-3 0-22-15,-2 0-23 0,-4 0-68 16,-3-4-109-16,-3-4-209 0,-1-4-221 16,5 2-538-16,-5-13-719 0</inkml:trace>
  <inkml:trace contextRef="#ctx0" brushRef="#br0" timeOffset="44432.022">21827 4111 2217 0,'-13'-5'739'0,"6"0"-435"0,-2 0 14 0,-1 0-18 0,1-2-64 0,0 1-37 0,1-1-28 15,0 1-20-15,2 1 12 0,2 0-19 16,1 2-6-16,1 2-23 0,1-1-11 16,0 1-13-16,1 1-12 0,0 0-9 15,0 0-22-15,0 0-20 0,0 0-28 16,3 0-17-16,3 3-6 0,4 2 23 15,6 5 43-15,7 3 8 0,5 3-15 16,10 3-17-16,9 6-4 0,10 4-13 16,3 1 1-16,-3-3 9 0,-7-2-10 15,-6-4 13-15,-3 1 3 0,-4-4-3 16,-10-4-3-16,-5-2 9 0,-2-2 1 16,-3 2-10-16,1-1-12 0,-4 1 1 15,-4-2 17-15,-6-3-15 0,-4 2 0 0,-2 0 30 16,-7 1 97-16,-7 4-37 15,-6 2-38-15,-11 3-22 0,-10 7-3 0,-14 6 3 16,-4 5-6-16,-2 3-6 0,0-2-3 16,2 0-3-16,-2 2-12 0,-2 0-3 15,-2 0-1-15,1-3-53 0,5-6-78 16,5-7-64-16,3-14-104 0,6-12-194 16,14-10-1151-16,5-13-1781 0</inkml:trace>
  <inkml:trace contextRef="#ctx0" brushRef="#br0" timeOffset="63882.347">25696 5259 1315 0,'0'0'757'0,"0"0"-339"0,0 0-57 16,0 0-92-16,0 0-58 0,0 0-46 15,0 0-22-15,41-35-29 0,-22 27-23 16,5 2-16-16,6 1-6 0,5 4-15 15,10 3-13-15,5 13-25 0,-5 2-16 16,-10 4-12-16,-10-1 11 0,-8 2-12 16,0 5 12-16,0 11-12 0,-3 11-25 15,-14 8-22-15,-10 2 7 0,-9-13-13 0,-4-12 3 16,-6-7 53-16,-10-1 10 16,-5-5 45-16,-4-4 8 0,9-9 7 0,10-8 34 15,8-1 32-15,-1-7 2 0,0-7-17 16,-5-4-30-16,-3-14-62 0,1-12-1 15,6-11-18-15,5-4-31 0,12 2-49 16,8 7-63-16,11 15-41 0,0 7-84 16,3 8-141-16,11-4-321 0,-6 6-891 15</inkml:trace>
  <inkml:trace contextRef="#ctx0" brushRef="#br0" timeOffset="64232.648">26472 5253 3326 0,'0'0'453'0,"0"0"-205"0,0 0-75 0,49-8-24 16,-23 3-31-16,3-1-31 0,5 0-32 16,10 2-39-16,9 4-16 0,-1 5-38 15,-1 9 5-15,-13 3-35 0,-9-2-19 16,-8 1 16-16,-1-1-4 0,-1 7 16 15,0 3-32-15,1 7 9 0,-9-2 29 16,-5 0 12-16,-6-2 41 0,-4-3 24 16,-9-4 20-16,-9-3 85 0,-9-6 30 15,-13-4 12-15,-12-8-11 0,-2-3-15 16,9-8 21-16,13-1 35 0,15-1-18 16,5-1-25-16,-1-7-46 0,-2-10-67 15,6-1-45-15,2-2-43 0,11 1-23 16,6 7-35-16,14-8-54 0,18 5-18 15,22 3-69-15,9 3-122 0,-11 10-327 16,-3 3-1155-16</inkml:trace>
  <inkml:trace contextRef="#ctx0" brushRef="#br0" timeOffset="66100.012">6280 5417 443 0,'0'0'1001'0,"0"0"-656"0,0 0 57 0,0 0-85 16,0 0 28-16,0 0-53 0,0 0-2 0,0 0-59 16,0 0-67-16,0 0-41 0,0 0-32 15,0 0-31-15,0 0-38 16,0 0-22-16,0 0-25 0,38-29-19 0,-24 29-7 15,0 0 4-15,-1 3-28 0,2 5-10 16,-3 1-3-16,-1 3-42 0,-4 3-3 16,-3 1-27-16,-3 3 1 0,-2-2 66 15,-6 0-13-15,-5 0 10 0,-3-2-4 16,-4-1-78-16,0-1-48 0,-3-4 86 16,0-2 140-16,2-5 36 0,1-2-7 15,4-6 65-15,4-2-27 0,0-4-11 16,7-3-56-16,4-1-90 0,1-2-107 15,7-2-235-15,0 5-651 0</inkml:trace>
  <inkml:trace contextRef="#ctx0" brushRef="#br0" timeOffset="66432.853">6494 5371 310 0,'0'0'2099'16,"0"0"-1821"-16,0 0-117 0,0 0-4 16,0 0 0-16,39-18-17 0,-22 14 19 15,0-2-25-15,3 1-43 0,3 1-34 16,0-2-38-16,3 3 7 0,0 1-26 16,-3 2-28-16,-1 0-3 0,-5 5-39 15,-3 4-3-15,-3 0-12 0,-6 2 75 16,-3 2 10-16,-2 0 26 0,-7 1 37 15,-7 3 0-15,-5-2-26 0,-11 3-37 16,-8 1 0-16,0-2 0 0,5-5 35 16,5-5 9-16,8-5 16 0,-3-2 6 0,1 0 9 15,7-7-15-15,2-3-35 16,7-4 4-16,6-2-29 0,8-3-139 16,14-5-62-16,16-8-138 0,15-3-328 15,-5 6-854-15</inkml:trace>
  <inkml:trace contextRef="#ctx0" brushRef="#br0" timeOffset="67051.452">6316 5934 1304 0,'0'0'770'0,"0"0"-478"0,0 0 11 0,0 0-10 0,0 0-27 16,0 0-50-16,0 0-28 0,0 0-50 16,0 0-49-16,2-38-45 0,5 37-13 15,3-1-15-15,1 2-15 0,2 0-1 16,3 3-22-16,0 4-19 0,-1 3 3 16,-2 0 7-16,2 4 9 0,-7-1 6 15,-1 1-15-15,-2 3 2 0,-5-3 13 16,-1 3-9-16,-8 0 25 0,-4 0-22 15,-5 1 6-15,-4-1-19 0,-1-3 19 16,-3-3 15-16,0-3 2 0,-1-4 14 16,1-3-14-16,4-2 25 0,-1-6 24 0,5-4 17 15,6-2-67-15,4-4-10 0,5-3-110 16,3 1-48-16,8-2-39 0,5 2-91 16,6-2-217-16,5 3-267 0,-8 4-663 15</inkml:trace>
  <inkml:trace contextRef="#ctx0" brushRef="#br0" timeOffset="67263.839">6602 5822 2782 0,'0'0'542'0,"0"0"-140"15,0 0-122-15,0 0-138 0,0 0-64 16,0 0-38-16,0 0-38 0,0 0 61 15,12 44 45-15,-6-24-12 0,2 0-22 0,-1 5-31 16,1-2-40-16,-1 6-3 0,0 0-10 16,-2 2-147-16,3 1-126 0,-3-5-160 15,-1-5-844-15,0-5-1154 0</inkml:trace>
  <inkml:trace contextRef="#ctx0" brushRef="#br0" timeOffset="67872.663">6301 6448 2236 0,'0'0'462'0,"0"0"-159"0,0 0-76 0,0 0-100 0,0 0-47 0,0 0-16 15,0 0 12-15,0 0 15 0,0 0-27 16,-4 42-46-16,4-26-5 0,0 2 15 15,0 1-26-15,4 2 14 0,-4-2-16 16,1 1-38-16,2-2-164 0,0-2-151 16,1-3-202-16,0-6-797 0</inkml:trace>
  <inkml:trace contextRef="#ctx0" brushRef="#br0" timeOffset="68248.61">6552 6407 1342 0,'0'0'1886'0,"0"0"-1676"0,0 0-77 15,0 0-15-15,0 0-14 0,40-14-48 16,-27 12-40-16,1 2-16 0,-2 0-41 15,2 0-16-15,-3 6 1 0,0 1-20 16,-4 3 28-16,-1 3 48 0,-3 1 0 16,-3 1 3-16,0 1 26 0,-4-1 6 15,-4 0 12-15,-1-1-6 0,-4-2-6 16,-2-2 12-16,0 1-3 0,-2-6 13 16,1-2-20-16,-1-3 1 0,2-1 16 15,1-5-10-15,3-6-13 0,3 1-19 16,0-2-12-16,4-2-31 0,3 2-26 15,2-1-57-15,8 1-52 0,3-3-106 16,5 2-233-16,-4 4-626 0,12-7-734 0</inkml:trace>
  <inkml:trace contextRef="#ctx0" brushRef="#br0" timeOffset="68710.447">6347 6820 673 0,'0'0'2083'0,"0"0"-1842"0,0 0-52 0,0 0-93 15,0 0 16-15,0 0 24 0,-2 37 32 0,2-21-26 16,4 4-38-16,0 0-48 0,1 4-6 16,2-1-5-16,-1 3-42 0,-2-2 19 15,1 1-20-15,-2-1-2 0,0-1-136 16,0 0-84-16,2-4-154 0,-1-5-288 15,-2-5-902-15</inkml:trace>
  <inkml:trace contextRef="#ctx0" brushRef="#br0" timeOffset="68915.604">6602 6779 470 0,'0'0'2146'15,"0"0"-1818"-15,5 39-46 0,0-19 17 16,-1 5-30-16,2-1-65 0,-1 4-47 16,1 1-23-16,2 7-81 0,0 8-30 0,-1 8-23 15,1 0-72-15,-1-10-178 16,-2-13-267-16,-3-16-953 0,0-1-586 0</inkml:trace>
  <inkml:trace contextRef="#ctx0" brushRef="#br0" timeOffset="73166.04">8012 9257 2018 0,'-6'-3'350'0,"3"3"-121"0,-1-3 3 0,0 1 6 0,-2-1-56 0,2 1-13 15,0-1-20-15,-1 1-32 16,1 2-32-16,0-2-18 0,0 2 21 16,-3 0 18-16,2 2-23 0,1 1-83 0,-1 5-16 15,-1 3-15-15,2 5 1 0,-1 2 9 16,2 6 17-16,1 1 3 0,0 2-17 15,2-2 14-15,0-2-33 0,0 0 12 16,4-4 6-16,2-3-6 0,0-3-13 16,0-3-44-16,1-4-19 0,2-2-13 15,2-3-42-15,0-1-54 0,3-6-111 16,-1-4-227-16,-3 0-749 0</inkml:trace>
  <inkml:trace contextRef="#ctx0" brushRef="#br0" timeOffset="73330.307">8163 9390 2289 0,'0'0'539'0,"0"0"-215"15,0 0-97-15,0 0-24 0,0 0-10 16,0 0-27-16,-4 43 11 0,6-31-56 16,1 4-40-16,3 0-37 0,0 0-32 15,-2 2-12-15,2-1-12 0,0-3-103 0,-2-1-152 16,3-4-241-16,-2-4-960 0,0-5-538 15</inkml:trace>
  <inkml:trace contextRef="#ctx0" brushRef="#br0" timeOffset="73882.581">8412 9168 2097 0,'0'0'521'0,"0"0"-196"0,0 0-98 0,0 0-29 0,0 0-61 16,0 0-10-16,0 0 15 0,0 0-4 16,0 0-28-16,0 0-21 0,-39-37 45 15,34 37 15-15,-4 0-106 0,2 4-43 16,1 3-14-16,-1 5-8 0,1 2-9 16,1 4 17-16,2 2 14 0,3 2 13 15,0 0-12-15,0 2-1 0,3-5-2 16,4 1-20-16,-1-5 20 0,1-2 0 15,-1-4-1-15,4-4 0 0,-3-1 3 0,5-4-28 16,0 0-50-16,3-8-62 16,1-2-84-16,-1-3-187 0,1-3-396 0,-3 1-803 15</inkml:trace>
  <inkml:trace contextRef="#ctx0" brushRef="#br0" timeOffset="74365.995">8586 9290 927 0,'0'0'1222'0,"0"0"-847"0,0 0 12 0,0 0-6 15,0 0-29-15,0 0-96 0,0 0-33 0,0 0-70 16,0 0-35-16,0 0-59 0,0 0-59 15,0 0-21-15,0 0-29 16,0 0 4-16,29-21-4 0,-18 23 13 0,-1 4-4 16,2 0-6-16,-3 2-6 0,-1 2-26 15,-2 2 7-15,-2 0 13 0,-4 2 27 16,0 1 13-16,-4 2 3 0,-4-2 4 16,-2-1 12-16,-1 1-1 0,-5-4-11 15,3-2 6-15,-1-3 6 0,1-5 44 16,3-1 16-16,2-3-7 0,3-9-53 15,3-3-44-15,2-6-94 0,0-2-112 16,9-4-296-16,-3 5-946 0</inkml:trace>
  <inkml:trace contextRef="#ctx0" brushRef="#br0" timeOffset="80048.809">7351 5806 284 0,'0'0'603'0,"0"0"-466"0,0 0-10 0,0 0 49 16,0 0 45-16,0 0-45 0,0 0-30 16,0 0 16-16,0 0-3 0,0 0-4 15,0 0-9-15,0 0-4 0,0 0-7 16,4-10-12-16,-3 9-24 0,0-1-3 15,1 1-13-15,2-2-19 0,-2 2-3 16,2-2-20-16,4 0-9 0,-3-1-16 16,3 1 16-16,-1 0 0 0,4 0-7 0,2-1 4 15,-3 2-4-15,5-1-23 16,0 0 17-16,3 2-16 0,-1-2-1 0,1 1 0 16,2 1-2-16,-2-1-2 0,2 0-13 15,-1 2-23-15,2 0-13 0,-3 0 25 16,-2 0 7-16,1 0 3 0,-3 0 14 15,-1 0-13-15,-2 2 14 0,-2 1 0 16,0-1 1-16,-3 1 26 0,-1 0 9 16,-1-1-4-16,-3 2-18 0,2 0 6 15,-2-1 3-15,0 2 23 0,-1-1 31 16,0 2-3-16,0-1-17 0,-2 0-5 16,1 2-14-16,-1-1-8 0,2 0-7 15,0 1 15-15,0 1-5 0,0-1-29 16,3 3-3-16,2 1 0 0,2 2 19 15,0 2-7-15,2 1 13 0,4 4 1 16,-2 0-4-16,2 1 0 0,-1 3 6 16,1 0-15-16,2 3 2 0,-3 2-2 15,0 2-11-15,2 1 0 0,-1 0 20 0,-1 2 6 16,1 2-16-16,3-1 1 16,-3-1-1-16,-1 2-11 0,3-1 2 0,-2-1-1 15,3 0 1-15,-3-3 9 0,2-1 4 16,-2-1-14-16,1-3 1 0,-3-2 0 15,0 0 0-15,-1-4 9 0,-2 3-9 16,-1-2 10-16,-1-1-10 0,1 1 31 16,-5-2-18-16,3 0-1 0,-3-2-3 15,0-1 10-15,0-1 0 0,0-1-4 16,-1-1-14-16,1-2 11 0,0-2-3 16,0-1-9-16,-2 0 1 0,2-3-1 15,0 1 0-15,-2-2-3 0,0 0-1 16,3 0 0-16,-3-1 0 0,0-2-1 15,2 0 1-15,-2-1-1 0,0 0 2 16,0 0 0-16,0 0 3 0,1 0 21 16,-1 0 19-16,1-1 28 0,0 0-6 0,-1-1 0 15,2 1-1-15,-2-1-3 0,0 0-12 16,2 2-27-16,-2-4-10 16,0 3-12-16,0-1-3 0,0 1-19 0,2-1 10 15,-2 1 0-15,0-1 0 0,0 1-4 16,2 1-2-16,-2 0-3 0,0 0-10 15,0 0-3-15,0 0-6 0,0 0 0 16,0 0-6-16,0 0 3 0,0 0 15 16,2 0 10-16,-1 0 15 0,1 0 3 15,0 0 2-15,2 0 16 0,-2-1-5 16,0 1 5-16,2-2-16 0,0 1 0 16,2 0 1-16,1-1-3 0,4-1-2 15,0 2-13-15,4-2 13 0,3 0 2 16,5 0 3-16,-1 0 9 0,6-2 7 15,9-2 27-15,7-2-6 0,12-2 9 16,6-2-18-16,-2-2-1 0,-2 2-2 16,-6 0-1-16,0 3-5 0,1-4-22 15,0 5-1-15,-2-2-21 0,1 1-33 16,-4 1-46-16,1-3-81 0,-4 0-112 16,0-5-290-16,-14 4-826 0,-2-7-880 0</inkml:trace>
  <inkml:trace contextRef="#ctx0" brushRef="#br0" timeOffset="84731.72">7165 6264 2164 0,'0'0'349'0,"0"0"-174"0,0-1-21 0,0-3-48 0,1-1 13 16,1 1-7-16,0 1-7 0,1-2-35 15,0 1-44-15,1 1-25 0,1 0 2 16,2 0 29-16,0-1 28 0,2 2 16 15,1-2 16-15,4 1 0 0,2-2-1 16,2 0 0-16,2 2-18 0,0 1 12 16,6 0-1-16,-2 0-24 0,2 1-29 15,3 1-19-15,-1 0-10 0,-4 0 0 16,2 0 1-16,-1 0 0 0,0 1 8 16,-5 1-10-16,2-2 10 0,-4 0-11 15,-1 0 4-15,-1 0 17 0,-5 0-8 16,-2 0-1-16,0 0-10 0,-5 0 1 15,-2 2 0-15,-2-1 38 0,0 0 15 16,-4 2 70-16,-2 1 19 0,-2-1-25 16,0 3-68-16,-1 0 0 0,-3 1 3 15,2-1 9-15,2-1-6 0,3-1-9 0,2-1-19 16,0-1-28-16,3-2-2 0,0 0-33 16,0 0-13-16,0 1 1 15,3 2-11-15,2 2 31 0,1 4 25 0,3 5 28 16,3 1-7-16,-1 4-3 0,1 0-15 15,0 4 0-15,1-1 0 0,-4 2 10 16,1 1-10-16,0 1 0 0,-3-2-1 16,2 1 0-16,-2 0 0 0,1 0 1 15,-2-3-1-15,4 0 1 0,-3-1-3 16,1-3 2-16,-1 0 0 0,0-2 13 16,-1-2-12-16,1-1 22 0,-4-1-22 15,3-2 18-15,-2-1-18 0,1 0 12 16,-1-2-13-16,1 0-1 0,-1-1 1 15,-2-1 0-15,1 0 0 0,1-1-2 16,0-3 0-16,0 1 0 0,2-1 9 16,0-1 49-16,0 0 8 0,4-1-17 15,6-2-9-15,3-2-4 0,5-1-9 16,8-3-2-16,14-4-13 0,15-4 0 16,5-1 0-16,1-2 0 0,-1-3-12 15,-6 1 0-15,1-2-18 0,3-4-82 0,3 3-67 16,-2-1-28-16,1 5-72 0,-1 0-140 15,-3 4-326-15,-18 5-768 0,-4 0-675 16</inkml:trace>
  <inkml:trace contextRef="#ctx0" brushRef="#br0" timeOffset="85218.726">7997 5675 2877 0,'0'0'333'0,"0"0"-142"0,-27 42-48 0,19-21-13 0,-2 8 8 0,-1 1-46 16,-2 4-11-16,2 1-40 0,0-1-5 15,-3 0-33-15,1-1-3 0,-1-1-3 16,1-4-74-16,0-2-55 0,-2-6-104 15,3-6-133-15,-1-6-267 0,4-4-840 0</inkml:trace>
  <inkml:trace contextRef="#ctx0" brushRef="#br0" timeOffset="85382.552">7670 5773 160 0,'0'0'2900'15,"0"0"-2482"-15,0 0-247 0,0 0 41 16,42 51 227-16,-3-15-44 0,13 6-76 15,10 3-96-15,0-7-113 0,-3-6-79 16,-2-8-31-16,1-2-70 0,0-2-131 16,0-4-148-16,-16-8-676 0,-4-3-2247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40:15.48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10228 8109 391 0,'0'0'1959'0,"0"0"-1611"0,0 0-110 15,0 0 28-15,0 0-78 0,0 0-76 16,-37-13-5-16,35 12-18 0,2 1-7 15,0 0-10-15,0-2-28 0,2 2-6 16,2 0-3-16,6-3-4 0,5 1 10 16,7-3-3-16,11 0 0 0,12-5-4 15,13 1-12-15,6-1-19 0,2 2-3 16,0-1 0-16,-5 3-2 0,3 0 2 16,-1 0 0-16,-2 3 1 0,-5 1-1 15,-4 1-3-15,-9 1-19 0,-13 0-28 16,-6 0-57-16,-6 3-44 0,0 1-42 15,4 1-51-15,-2 1-158 0,-4 0-217 16,-1 0-408-16,-8-3-281 0</inkml:trace>
  <inkml:trace contextRef="#ctx0" brushRef="#br0" timeOffset="334.58">10441 8439 2309 0,'0'0'387'0,"0"0"-46"0,0 0-37 0,0 0-79 15,0 0-76-15,0 0 34 16,0 0 31-16,0 0-80 0,0 0-26 16,0 0-5-16,0 0-7 0,36 2 15 0,-7-2-1 15,11-2-24-15,16-2-21 0,6-4-44 16,2-1-8-16,-3 0-13 0,-6 0-49 16,-1 2-89-16,-6 2-111 0,-3 0-127 15,-8 0-229-15,-12 1-948 0,-2-5-436 0</inkml:trace>
  <inkml:trace contextRef="#ctx0" brushRef="#br0" timeOffset="7833.355">12217 13613 1547 0,'-2'1'471'0,"2"-1"-257"0,1 0 3 0,3 3 28 0,3-2-68 15,5 3 35-15,5 1 8 16,6-1-29-16,11 1-42 0,14-1-45 0,17-3-34 15,10-1 5-15,3-5-3 0,-1-4-9 16,-4-1 1-16,4-2 4 0,1 4-24 16,2 0-13-16,-2 4-15 0,-1 2-16 15,-6 2-28-15,-5 3 3 0,-5 1-25 16,-8 3-57-16,-12-2-38 0,-11 0-25 16,-10-1-80-16,-5-1-174 0,-1 1-356 15,-4-1-742-15,0-3 773 0</inkml:trace>
  <inkml:trace contextRef="#ctx0" brushRef="#br0" timeOffset="10133.178">15854 13753 2146 0,'0'2'275'0,"9"2"-36"0,6 0 98 0,12 0-52 15,16-2-37-15,20-2-1 0,10-6-59 16,6-4-71-16,-1-3-54 0,0-1-10 16,4 0-25-16,-2 0 3 0,4-4-12 15,-1 1 3-15,-3 1-22 0,-2-1-2 0,-5 1-26 16,-3 0-77-16,-9 0-25 15,-4 3-1-15,-9-1-24 0,-7 3-25 16,-14 2-58-16,-6 2-130 0,-4 0-274 0,-4 0-545 16</inkml:trace>
  <inkml:trace contextRef="#ctx0" brushRef="#br0" timeOffset="23134.017">13008 12644 1053 0,'0'0'794'0,"0"0"-499"0,0 0-165 0,0 0-17 0,0 0-32 0,0 0-7 15,0 0 7-15,0 0-7 0,0 0-9 16,0 0-17-16,0 0 7 0,0 0 15 16,0 0 26-16,0 0 39 0,0 0 34 15,5-36 0-15,-5 33-17 0,0 2-4 16,0-2 0-16,0 0-3 0,-2 2-17 15,1-2-26-15,-1 0-27 0,0 0-22 16,0 2-32-16,0-2-8 0,-1 0-1 16,-1 0 0-16,-1-2 4 0,-1 1-16 15,-2 0 0-15,0 2-13 0,-2-1-21 16,-3 3 0-16,0 0-6 0,-3 5-13 0,-2 3 1 16,1 3-1-16,0 3 9 0,0 2 10 15,3 1-4-15,1 1 4 16,5 1 3-16,3-1-5 0,4 0 5 0,1-2 12 15,6 0 18-15,3-1 1 16,5-1 18-16,1 0 1 0,3-1 3 0,0-1-22 16,1-2-16-16,0 1-6 0,-5-1-34 15,0-2-1-15,-5 1-15 0,-3-1-29 16,-3 1-7-16,-3 0 42 0,-1 0 34 16,-4 0-6-16,-4 0 19 0,-4-2 19 15,0 2-19-15,-3-5-32 0,-2 2-6 16,0-4-10-16,-2-2-42 0,1 0-67 15,-2-3-72-15,1-5 13 0,0 0-40 16,0-5 28-16,4-2-52 0,1-4-277 16,6 5-17-16</inkml:trace>
  <inkml:trace contextRef="#ctx0" brushRef="#br0" timeOffset="23366.182">12874 12400 1368 0,'0'0'634'0,"0"0"-174"0,0 0 17 0,0 0-24 0,14-35-72 16,-14 32-60-16,0 3-50 0,0 0-64 16,0 0-53-16,0 1-62 15,0 5-69-15,0 5-21 0,0 6 14 0,2 13 36 16,1 11-18-16,1 10-13 0,-1 3-19 16,0-2-2-16,-3-2-14 0,0-2 14 15,-1 1-58-15,-2 1-52 0,1-3-60 16,0-5-62-16,2-12-41 0,0-9-52 15,0-3-99-15,0-1-224 0,2-3-683 16</inkml:trace>
  <inkml:trace contextRef="#ctx0" brushRef="#br0" timeOffset="23868.71">13355 12537 1793 0,'0'0'1117'0,"0"0"-880"15,0 0-74-15,0 0 100 0,0 0 18 16,0 0-10-16,0 0-50 0,17-36-51 16,-17 33-15-16,0-1-38 0,-3 2-35 15,0 1-20-15,-1-1-16 0,-1 2-10 16,1 0-33-16,-4 0-3 0,0 2-49 15,-4 5-12-15,-3 4 6 0,0 2 18 16,-1 4 10-16,-1 1 5 0,1 3 7 16,3 2-4-16,1-1 16 0,4 1-12 15,4-1-1-15,3-3 15 0,1 3 1 16,2-4 2-16,3 5 14 0,3-4-14 16,4 3 15-16,-1-4-17 0,3-1-18 15,-4 0-22-15,1-3-22 0,-4 0-9 16,0-1 6-16,-5 0-9 0,-2-2-7 15,0-1 4-15,-4 0-17 0,-6-1 16 16,0-1 78-16,-3-2 9 0,-4-2-9 16,0-1-16-16,1-3 16 0,1-2 39 0,3-5 46 15,3-3 33-15,3-5 15 0,1-4-34 16,5-2 28-16,4-4-11 0,4-4-33 16,5 2-49-16,5-1-34 0,4 3-18 15,4-1-19-15,3 2-12 0,2 0-80 16,2 3-118-16,2-4-111 0,-1 2-373 15,-6 3-1085-15</inkml:trace>
  <inkml:trace contextRef="#ctx0" brushRef="#br0" timeOffset="25033.566">16725 12630 2009 0,'0'-2'1055'0,"-4"-3"-959"0,-2 0-10 0,1-2 89 0,-5 0-51 0,0 1-23 15,-1-2-22-15,-5 2-57 0,1 1-22 16,-5 3-12-16,2 2 9 0,2 0 3 16,0 4 0-16,3 2 18 0,-3 4-18 15,6 0-13-15,5 0-12 0,1 2 25 16,4 2 0-16,0-1 22 0,6 2-3 0,3 0 3 15,5 3 0-15,1-1 0 0,3-1-3 16,-1 4-8-16,0-5-10 16,1 2-2-16,-2-1 1 0,-3 0-3 0,-2-1-50 15,-3 1 15-15,-6-2-3 16,-2 2 6-16,-2 0 0 0,-7-3-12 0,-4 1-17 16,-1-2 39-16,-3 0 25 0,-1-5 12 15,-3-1 7-15,1-3-19 0,1-2 1 16,-1-1-1-16,5-4 44 0,-1-4-4 15,7-3-40-15,-1-4-63 0,4-2-58 16,3-4 26-16,3-5 5 0,3-1-69 16,3-2-133-16,6-4-160 0,1 2-132 15,1 0-70-15,-3 7-27 0</inkml:trace>
  <inkml:trace contextRef="#ctx0" brushRef="#br0" timeOffset="25270.567">16681 12436 954 0,'0'0'980'0,"0"0"-530"0,0 0-8 0,-16-46-73 15,8 34-38-15,3 2-40 16,-3-2-52-16,5 5-36 0,0 2-29 16,3 2-26-16,-2 2-31 0,2 1-117 0,0 1-6 15,2 7-74-15,2 12 29 0,4 12 51 16,-3 17 12-16,-3 8 7 0,-2-1-17 16,-3-1-2-16,-3-4-15 0,-3 3-16 15,0 1-21-15,2-3-22 0,-4 1-38 16,4-5-19-16,1-4 28 0,1-8 39 15,1-7-11-15,2-7-13 0,-3-3-38 16,2 1-13-16,1 0-32 0,0-2-49 16,2-5-104-16,0-8-205 0,0-2-567 15</inkml:trace>
  <inkml:trace contextRef="#ctx0" brushRef="#br0" timeOffset="25716.592">17165 12584 2502 0,'0'0'601'0,"0"0"-387"0,0 0 37 15,0 0 2-15,0 0-58 0,7-41-32 0,-16 37-60 16,0-2-19-16,-4 4-30 15,-5 1-54-15,-2 1-19 0,0 5 0 0,-6 5 4 16,1 4-7-16,-2 5-15 0,0 4 15 16,4 1-3-16,2 0-3 0,5 0 3 15,5-2 7-15,7-4-20 0,2-4-24 16,2-4 37-16,7-3 25 0,5-4 15 16,4-3 26-16,3-1 9 0,5-8-10 15,2-1-18-15,3-4-19 0,-2-1-1 16,-1-1 1-16,-1 3 10 0,-5 2-11 15,0 2 10-15,-5 1-12 0,-5 4 4 16,-2 4 36-16,-3 2 28 0,-1 6 4 16,-2 4-23-16,0 12 16 0,-2 14 6 15,0 10 0-15,-2 6-7 0,-2-1-15 16,0-4-3-16,1-8-12 0,-1-4-22 16,0-7-12-16,2-9-52 0,0-2-114 15,-1-1-99-15,0 0-135 0,-1-1-231 16,0-7-975-16</inkml:trace>
  <inkml:trace contextRef="#ctx0" brushRef="#br0" timeOffset="27816.919">9299 6472 1178 0,'0'0'1028'0,"0"0"-675"0,0 0-86 0,0 0 25 0,0 0-33 0,0 0-44 0,0 0-53 0,-6-37-68 16,4 30-40-16,0 1-32 16,1 2 0-16,-4-2 12 0,1 1 1 15,-2 2 3-15,1-1-3 0,-3 3 55 0,0-1-38 16,-3 2-52-16,1 0-31 0,-2 5-19 15,-1 6-6-15,-1 0-5 0,1 3 5 16,2 2-1-16,2-1-2 0,2 2-17 16,1-1-22-16,4-1 7 0,2-1 49 15,2-2 11-15,4-1 28 0,3 0 3 16,5-2 25-16,3-2 3 0,1 0-5 16,3-2-1-16,-2 1-19 0,1-3-3 15,-2 0-22-15,-4 1-13 0,-4 1-28 16,-4 0 5-16,-4 4 7 0,-2 1 13 15,0 2 37-15,-8-1-15 0,-3 2-38 16,-4 0 35-16,-5 0-19 0,-2 0-4 16,-1-2-22-16,1-1-10 0,-2-2-6 15,-1-2-22-15,3-3-1 0,2-3 16 16,0-1-104-16,5-6-184 0,1-5-223 16,5 2-646-16</inkml:trace>
  <inkml:trace contextRef="#ctx0" brushRef="#br0" timeOffset="28067.873">9239 6176 2885 0,'0'0'454'0,"0"0"-244"0,0 0-83 0,0 0-29 15,0 0 59-15,0 0 13 0,-4 40 8 16,4-21-63-16,0 5-44 0,4 4-34 15,1 9 0-15,1 9 6 0,1 8 1 16,-2 4-26-16,-5 0 7 0,0-6-23 16,-5-3-2-16,-2-2-71 0,0-3-90 15,1-8-44-15,2-8-14 0,2-7-8 16,-1-4-44-16,1 1-134 0,-3 0-245 16,1-3-757-16</inkml:trace>
  <inkml:trace contextRef="#ctx0" brushRef="#br0" timeOffset="28616.824">9615 6402 1391 0,'0'0'809'16,"0"0"-470"-16,0 0-10 0,0 0-5 16,0 0-54-16,-2-39-51 0,-3 32-17 15,1 2-52-15,-1 0-55 0,-4 1-32 16,2 1-7-16,-1 1 15 0,-3 1-24 16,0 1-22-16,0 0-23 0,-1 3-2 15,1 3-2-15,0 0-14 0,-2 3 4 16,2 1-4-16,0 0-6 0,-1 2 7 15,1 2 2-15,1 1 12 0,2 0 1 0,0-1 4 16,4 2 14-16,1-1-16 16,3-3-1-16,0 1-1 0,3 0 0 15,3-1-1-15,3-3 1 0,4 0 0 0,0-1 3 16,3-1 13-16,-1-1-13 16,3 1-1-16,-2-1-1 0,0 0-1 0,-3 2-15 15,-2 0-10-15,-2 0-13 0,-5 1-21 16,-1 1 9-16,-3 0 32 0,-5 4-7 15,-2 0-29-15,-8-1-3 0,0 1 19 16,-4-1 24-16,0-2 14 0,-1-1 22 16,1-3 3-16,2-3 3 0,1-3 33 15,6-1 23-15,3-8-3 0,0-2 15 16,4-4-6-16,3-4-40 0,0-2 27 16,8-2 9-16,1-4-27 0,3 1-59 15,6-1 0-15,0 4-22 0,4-2-5 16,1 2-54-16,4 3-117 0,-1 1-76 15,0 0-233-15,-5 6-754 0,5-6-1044 0</inkml:trace>
  <inkml:trace contextRef="#ctx0" brushRef="#br0" timeOffset="29550.001">9188 7379 1540 0,'0'0'585'0,"0"0"-255"0,0 0-27 15,0 0-10-15,0 0-50 0,0 0-40 0,0 0 3 16,0 0-20-16,0 0-45 0,-17-34-49 16,14 29-33-16,-4 2-25 0,-2 2-5 15,3 1-1-15,-5 0-7 0,1 2-21 16,-2 2-37-16,3 4-10 0,-3 2-6 15,2 0 13-15,5 2 2 0,1 2 0 16,4 2 9-16,0 0 7 0,6 2 19 16,3-1-9-16,5 1 12 0,1-2 1 15,5 0 11-15,-2-4-8 0,2 2-1 16,2-2 0-16,-4 0 0 0,0-2 0 16,-5 0-3-16,-2 0-1 0,-4 0-18 15,-3 0-3-15,-4-1 0 0,-2 2 22 16,-5 0 0-16,-6 0-45 0,-2-1 33 15,-2 0 10-15,-5 0-46 0,0 0-18 16,-2-4 0-16,3-1 25 0,2-2 9 0,1-3 30 16,3-3-45-16,3-3-52 0,6-7-111 15,1-2-33-15,5-5-175 16,0-4-262-16,3 6-740 0</inkml:trace>
  <inkml:trace contextRef="#ctx0" brushRef="#br0" timeOffset="29916.402">9155 7229 2770 0,'0'0'475'0,"0"0"-173"0,0 0-55 0,0 0-65 0,0 0-78 16,0 0-23-16,0 0-9 0,0 0-13 15,0 45-28-15,0-15-29 0,4 11 14 16,-2 9-13-16,-2 4-2 0,3 0-1 15,-3-4-3-15,-3-4-16 0,-1 0-27 16,-1-1-54-16,1-4-42 0,0-8-36 16,2-5-43-16,1-10-68 0,1-3-114 15,0 2-190-15,0-3-216 0,0-1-733 0</inkml:trace>
  <inkml:trace contextRef="#ctx0" brushRef="#br0" timeOffset="30832.235">9544 7354 696 0,'0'0'1537'0,"0"0"-1262"0,0 0-97 15,0 0 28-15,0 0 2 0,2-39-45 0,-2 30 3 16,-4 0-14-16,-1-1-63 16,-2 2-20-16,-2-1-9 0,1 3-7 15,1-1-5-15,-4 4 17 0,2 3-11 0,-2 0-54 16,-1 3-10-16,0 7-27 0,-2 0 2 15,3 5 24-15,2 2 11 0,0 2 0 16,4 0-3-16,1-1 3 0,4-2-16 16,0-2 3-16,0-3 1 0,6-2 12 15,0-2 16-15,2-4 27 0,3-1 20 16,1-2 23-16,1-5-8 0,3-4-7 16,1-3-33-16,1-2-20 0,2 1-15 15,-2-3-3-15,-1 3-2 0,-1 1 1 16,-3 3 0-16,-3 3-11 0,-2 3 12 15,-1 3 31-15,-1 1-31 0,0 7 2 16,-2 6 20-16,0 8 6 0,-2 3-10 16,-2 5-5-16,0 2 2 0,-6 8 7 15,-2-5 3-15,0 3-7 0,-1-3-18 16,0-6 0-16,-4 4-31 0,4-6-127 16,0-3-121-16,0-5-174 0,2-8-707 15,-1-7-1201-15</inkml:trace>
  <inkml:trace contextRef="#ctx0" brushRef="#br0" timeOffset="34132.073">10933 7167 680 0,'0'0'985'0,"0"0"-459"0,0 0-144 0,0 0-70 15,0 0-39-15,0 0-37 0,0 0-14 16,0 0-1-16,0 0-74 0,0 0-17 16,42 25 32-16,-20-22-7 0,8-2-31 15,11-1-26-15,10-4-33 0,6-5-25 16,-2 0-26-16,-4 0-14 0,-4 3-61 15,-3 1-137-15,3 1-96 0,-12 1-111 16,-10 3-599-16,0-3-1106 0</inkml:trace>
  <inkml:trace contextRef="#ctx0" brushRef="#br0" timeOffset="35832.35">10953 9378 1976 0,'-9'3'586'0,"8"-3"-187"0,-1 0-6 0,2 0 4 0,0 0-99 16,0 0-51-16,3 0-23 0,5 0-132 16,2 1 10-16,8 3 33 0,8 0 18 15,16 3-19-15,13-1-54 0,3-5-58 0,1-1-22 16,-6-1-88-16,-4-6-71 16,-3-2-62-16,1-6-127 0,-14 3-281 15,-3-6-1164-15</inkml:trace>
  <inkml:trace contextRef="#ctx0" brushRef="#br0" timeOffset="39084.04">12688 5996 904 0,'0'0'999'0,"0"0"-684"0,0 0-82 0,0 0-17 0,0 0 42 0,0 0-18 0,0 0-42 16,0 0-8-16,0 0-28 0,0 0-46 16,0 0-21-16,0 0-11 0,0 0-1 15,2-3-11-15,-2 1-16 0,0 2-13 16,0-2-12-16,0 2-6 0,0 0-6 16,0 0-16-16,-2 0 18 0,1 0-21 15,-2 0-16-15,0 0 15 0,-1 0-2 16,-3 2-37-16,0 0 9 0,-2 0 12 15,0 2 19-15,-2-1 2 0,1 1 32 16,-1 1-3-16,1-1 10 0,0 0-1 16,1-1-6-16,1 2-3 0,0-3-3 15,2 1-7-15,1-3 1 0,2 2-6 0,1-1 2 16,1 0-3-16,1-1-2 16,0 0 2-16,0 0 10 0,0 0-3 15,0 0-20-15,0 0-2 0,0 0-28 0,0 1 0 16,0 0 3-16,0 2 25 0,0 0 12 15,0 1 9-15,0 2 10 0,1 1 3 16,0 2-3-16,0-1-10 0,1 2 4 16,0 1-4-16,1 2-2 0,0 2-7 15,0 0-11-15,0 2 33 16,2 2-34-16,-1 0 0 0,1 3-23 0,-1 1 23 16,1 1 13-16,-2-1-12 0,1 3-1 15,-1-2-1-15,1 2 1 0,-1-2 0 16,2 1 15-16,-1 0 3 0,-1-1-5 15,0-4-12-15,0-1 20 0,1-2-18 16,1-2 16-16,-1-3-1 0,3-2-3 16,-2-2-3-16,2-2 31 0,0 1-21 15,1-3-10-15,-1-2-12 0,1 0 0 16,1-2-52-16,3 0-55 0,0-6-81 16,4-2-71-16,2-2-58 0,2-4-295 15,-5 4-752-15,10-13-771 0</inkml:trace>
  <inkml:trace contextRef="#ctx0" brushRef="#br0" timeOffset="39985.833">13030 6089 1072 0,'0'0'1281'0,"0"0"-913"0,0 0-149 0,0 0 50 16,0 0-2-16,0 0-51 16,0 0-56-16,0 0-50 0,0 0-44 0,0 0-15 15,0 0-10-15,-2-39 18 0,0 36 16 16,0 1 24-16,0-1 10 0,-1 2-16 15,-1-1-59-15,-1 1-19 0,-2 1-15 16,-3 0-22-16,-1 1-55 0,-2 5 6 16,0 2 0-16,-2 2 21 0,2 4 19 15,-1 0 12-15,2-1 4 0,3-1-4 16,1 0 7-16,4-1-7 0,2-2 6 16,1 0 1-16,1-2-1 0,2 1-5 15,4-1 15-15,3 0 3 0,2 0 3 16,5 1 22-16,-1-1-13 0,2 1 7 15,0-3 0-15,1 2-18 0,-1-1-1 0,-1 1-1 16,-4-1-18-16,-1 1 0 16,-3 0 7-16,-4-1-10 0,-2 1 0 15,-2 1 13-15,0-1 9 0,-4 3 34 16,-3-3 44-16,-4 2 0 0,-2-3-32 0,-2 2-36 16,-2-1-10-16,-1-4-22 0,3 1-9 15,-1-3-44-15,2-1-37 0,0-1-30 16,2-4-53-16,2-2-128 0,0-3-239 15,4 0-158-15,2 1-552 16</inkml:trace>
  <inkml:trace contextRef="#ctx0" brushRef="#br0" timeOffset="40315.82">12939 5957 2130 0,'0'0'492'0,"0"0"-215"0,0 0 43 0,0 0 18 0,0 0-23 16,0 0-44-16,0 0-60 0,0 0-53 0,0 0-59 16,0 0-77-16,0 0-22 15,0 0-53-15,0 0 53 0,0 0 16 0,9 55 11 16,5-16 20-16,-1 10-44 0,0 5 18 15,-3-5-8-15,-3-2-13 0,-2-8 0 16,0 1-1-16,-1-6-24 0,-1-10-24 16,-1-4-4-16,0-3 7 0,0 0-10 15,0 2-27-15,1-3-32 0,-1-3-60 16,0-5-89-16,1-4-176 0,-2-4-624 16,4-9-717-16</inkml:trace>
  <inkml:trace contextRef="#ctx0" brushRef="#br0" timeOffset="40899.813">13331 5999 2021 0,'0'0'696'0,"0"0"-292"15,0 0-28-15,0 0-22 0,0 0-55 16,0 0-56-16,0 0-67 0,-9-38-53 16,4 34-31-16,0 0-18 0,0 1 12 15,-2 0-22-15,0 3-18 0,-3 0-6 16,0 0-31-16,0 0-9 0,-1 4-18 15,1 2 15-15,1-2-22 0,1 2-5 16,2 1-1-16,1 1-3 0,1 1 1 16,2-1 2-16,2 2 10 0,0 1 8 15,0 1 1-15,4 1 11 0,1-1 1 16,3 4 3-16,2-2 0 0,1-1 0 16,4 1 22-16,-1 0-13 0,1-4-10 15,-1 1-2-15,0-1-1 0,-1 0-20 16,-2-2-29-16,-3 1-5 0,-1 1 0 15,-3-1 27-15,-2-1 4 0,-2 2 2 0,0 1 7 16,-4-2-1-16,-1 0 16 0,-3 0 0 16,-1 0 16-16,-1-1 5 0,-2-2 4 15,1-1 12-15,0-1 12 0,-1-2 0 16,1-2 9-16,3 0 13 0,-2-2 8 16,3-3-5-16,1-5 2 0,1-1-3 15,2-3-33-15,2-2-28 0,1-3-12 16,3 0-15-16,4-1-19 0,4 1 1 15,3 0-19-15,0 2-12 0,2 0-52 16,-2 5-62-16,1 0-75 0,-1 3-54 16,-2 2-223-16,0 0-506 0,-5 1-874 15</inkml:trace>
  <inkml:trace contextRef="#ctx0" brushRef="#br0" timeOffset="41416.112">13380 5816 3019 0,'0'0'561'0,"0"0"-293"0,0 0-28 0,0 0 80 0,0 0-110 0,0 0-62 15,0 0-77-15,0 0-68 0,0 0-3 16,17-37-31-16,-4 28 3 0,3 2 13 16,-1-2 13-16,4 1-19 0,-1 3-1 15,0-2 20-15,1 2 0 0,-4 1 1 16,-1 0 1-16,-3 3 1 0,-3-1 17 16,-1 2 10-16,-4 0 6 0,-1 0 6 15,-1 0 3-15,-1 0 6 0,0 0 0 16,0 0-7-16,0 0-2 0,-1 0 3 15,0 2 0-15,0-1 11 0,-1 3-2 16,0 3-15-16,0 0-4 0,0 4-12 16,2-1-2-16,0 1-7 0,2 4 0 15,3 1 6-15,2 3-6 0,2 2 4 0,3 3-4 16,-2 2-11-16,3 1 0 16,0 4 1-16,-1-2-2 0,0 2-1 0,-2 1-2 15,0 1 1-15,-2-2 2 0,0 1 3 16,-2-3-3-16,-2 0 3 15,-2-4-3-15,-2 1 1 0,-1 0 1 0,-6-3 0 16,-3 2 16-16,-5-2-15 0,-6 2-3 16,-2-3-21-16,-9 2-46 15,-10 0-67-15,-7-2-104 0,-5-8-155 0,14-8-370 16,5-6-1380-16</inkml:trace>
  <inkml:trace contextRef="#ctx0" brushRef="#br0" timeOffset="53415.894">15622 2070 2742 0,'0'0'386'0,"0"0"-303"0,0 0 22 0,0 0 26 15,-14-39 21-15,9 28-22 0,-5 1-45 16,1-1 6-16,-1 1 6 0,-3 0-2 16,0 0-39-16,-1 2-6 0,1 2 12 15,-3 0-6-15,1 5-30 0,-3 1-26 16,2 4-1-16,-4 5 1 0,4 2 3 15,-1 5-3-15,3 2-21 0,3 5-7 16,3 1 3-16,2 4 3 0,6 0 3 16,0 2 16-16,6 0-13 0,3-2 14 15,5-1-13-15,2 0-29 0,3-3-3 0,2-1 7 16,1-1-8-16,-1-1-2 16,-2-2 12-16,-4-1 16 0,-1-2-16 15,-8 0-3-15,-4-1 10 0,-2-1 30 0,-8 2-21 16,-8-2 22-16,-3-1 31 15,-1-1-9-15,-8 0 7 0,-1-4-20 0,-2-2-9 16,-2-5-76-16,4-1 23 0,1-4-17 16,1-6-43-16,6-6-113 15,4-5-197-15,2-10-313 0,8 6-391 0,4-18 84 16</inkml:trace>
  <inkml:trace contextRef="#ctx0" brushRef="#br0" timeOffset="53683.711">15600 1700 3134 0,'0'0'383'16,"0"0"-146"-16,0 0 30 0,0 0 21 15,0 0 12-15,0 0-72 0,0 0-136 16,0 0-80-16,0 0-12 0,0 0-40 16,0 0 6-16,-42 51 34 0,33 4 15 15,0 12 0-15,-1 3 19 0,2 0-7 16,-3-2-11-16,0 0-16 0,-4 7-16 15,1 3-17-15,-1-3-47 0,-3-3 0 0,5-5-24 16,1-8 39-16,3-4 45 16,1-5 18-16,1-3-24 0,0-4 23 0,2-7-80 15,2-8-29-15,-1-9-56 16,1-3-83-16,1-1-226 0,0-4-639 0,1-8-926 16</inkml:trace>
  <inkml:trace contextRef="#ctx0" brushRef="#br0" timeOffset="54815.859">16247 2078 2088 0,'0'0'537'0,"0"0"-311"0,0 0-34 0,0 0 35 16,0 0 15-16,0 0 11 0,0 0-55 15,0 0-49-15,0 0-40 0,10-38 0 16,-10 35-4-16,0-1-9 0,0 1-7 0,-1 0-8 15,-1-1-14-15,0-3-30 0,-5 4-34 16,2-3-3-16,-3 2-2 0,-1 1-32 16,-5 2-64-16,-1 1 15 0,-3 0 18 15,-2 6 6-15,0 2 13 0,-1 6 11 16,3-1 4-16,2 4 7 0,2 5-1 16,2 0 6-16,4 0 18 0,1 1 1 15,3-1 16-15,4-1-16 0,1-1-25 16,7-1 8-16,2 0 17 0,5-1 0 15,2-2 13-15,3 2-11 0,5-1 10 16,-1 0 1-16,1-2-13 0,-1 1 0 16,-1-1-1-16,-4-1-15 0,-6 1-3 15,-3 0-9-15,-5 1-9 0,-1 1 12 16,-6-3-6-16,-6 3 0 0,-5-1-16 16,-3-2 28-16,-6 0 19 0,-4-2 20 15,-1-2-1-15,-4-4 6 0,2-3 15 16,3-3 29-16,2-7 24 0,5-4 28 15,4-5-4-15,8-5 22 0,3-9-19 0,8-12 33 16,14-6-43-16,6 1-62 16,15 1-48-16,7 7-30 0,0 9 2 15,8-1-9-15,-5 10-2 0,-4 1-4 0,-2 6-77 16,-7 4-138-16,-12 2-77 0,-6 2-310 16,-8 3-934-16,5-1-427 0</inkml:trace>
  <inkml:trace contextRef="#ctx0" brushRef="#br0" timeOffset="58515.909">19721 1740 2902 0,'0'0'550'0,"0"0"-382"0,0 0 15 0,0 0 37 0,0 0 3 15,0 0-77-15,0 0-50 0,0 0-19 16,0 0-19-16,0 0-30 0,0 0-25 16,-37-7 16-16,26 7-1 0,-3 0-17 15,-1 0-1-15,-3 0-2 0,-2 0 2 16,-2 3 1-16,-1 0 15 0,1 1-14 15,1-1 13-15,-2 0-12 0,5 3 19 16,1-4-4-16,1 2 1 0,3-1 2 16,2 0 7-16,5 0-10 0,0-2-18 15,6 2-2-15,0-3-26 0,0 3-8 16,0-2-4-16,2 2 40 0,1 3 15 16,-1 1 16-16,2 1-13 0,-3 1 4 15,3 4-7-15,-2 2 3 0,0 2-2 0,-1 1-15 16,-1 5 23-16,0 3 7 15,0 8-7-15,0 8 1 0,-5 10 8 16,1 2-17-16,-1-3-1 0,0-3-3 0,1-4 0 16,1-3-11-16,1-6 3 15,1-8 8-15,1-4 0 0,0-6-11 0,0 4 11 16,1 3-9-16,2 2 19 0,1-1 5 16,2-2 6-16,0-4 47 0,2-2 35 15,1-1-63-15,1-4-25 0,3-2-15 16,0-3 8-16,4-2-20 0,0-3-63 15,4-2-101-15,1 0-80 0,1-6-41 16,0-1-76-16,2 0-112 0,-2-3-600 16,-4 2-819-16</inkml:trace>
  <inkml:trace contextRef="#ctx0" brushRef="#br0" timeOffset="58986.434">20048 2064 3253 0,'0'0'461'0,"0"0"-354"0,-9-41-13 0,6 24 58 15,-3 0-18-15,2-1-37 0,-2 2-48 0,-1 3-15 16,0 1-31-16,-2 3 19 0,-2 4 31 16,2 2-50-16,-3 3-3 0,-2 1-53 15,-1 9 0-15,0 2 19 0,1 4-6 16,2 3 12-16,6 3 25 0,2 1-28 16,4 1-10-16,0 0 16 0,6 0 0 15,2-1 13-15,1 1 12 0,5 0 2 16,-2-2 20-16,3 1-7 0,-2 0 13 15,0-2-3-15,-2 2 3 0,-1-2-27 16,-5 1 0-16,-1-1 1 0,-4-3 17 16,-4 3 15-16,-3-7 25 0,-5 2 0 0,0-3 6 15,-3-2-12-15,-4-4-13 16,0 0-21-16,-3-3-18 0,1-1 0 16,-2-3 17-16,4-3 10 0,1-4-28 0,4-3-12 15,2-5-78-15,1-5-90 0,7 0-9 16,2-5-119-16,2-1-138 15,6 0-265-15,2 5-598 0</inkml:trace>
  <inkml:trace contextRef="#ctx0" brushRef="#br0" timeOffset="59267.622">19997 1713 2775 0,'0'0'490'15,"0"0"-188"-15,0 0 42 0,0 0 1 16,0 0-72-16,0 0-116 0,0 0-74 16,0 0-68-16,0 0-15 0,0 0-6 15,0 0 6-15,-15 64 92 0,11-11-6 16,0 11 15-16,0 4 27 0,2 0-6 16,0-1-28-16,-1 6-24 0,-2 4-30 15,-2 3-16-15,-5-4-24 0,2-4-12 0,0-8-70 16,-1-8-52-16,6-16 18 0,1-10 0 15,2-11-12-15,0-1-68 16,2-3-82-16,0 0-168 0,0-4-572 0,2-11-1051 0</inkml:trace>
  <inkml:trace contextRef="#ctx0" brushRef="#br0" timeOffset="59931.494">20460 2114 1387 0,'0'0'1314'0,"0"0"-1012"0,0 0-65 0,15-36 68 0,-11 21-21 16,0 1-86-16,-3 1-69 0,0 0-45 15,-1-1 22-15,-3 2-25 0,-3 2 24 16,-1 2-12-16,-5 1-29 0,2 4 10 16,-5 3-62-16,0 0-12 0,-1 5-30 15,0 6-4-15,2 3-9 0,1 6 12 16,5 2 6-16,2 3 10 0,3 1-1 15,3 3-2-15,6-2-13 0,2 0 12 16,3-2-11-16,4-1 30 0,-1-2 10 16,2 0-10-16,-1-3 18 0,0 0-17 0,-1-2-1 15,-3 0-2-15,-4-2-10 0,-4-1-7 16,-3-2-3-16,-2-1 22 0,-8-1 28 16,-3 0 12-16,-6 1 6 0,-2-5-6 15,-1-2-12-15,-1-2 6 0,0-2 0 16,2-4 6-16,5-3 9 0,3-3 9 15,7-6-15-15,2 2 14 0,4-6-57 16,5-4-37-16,7-2 13 0,6-3-22 16,5 3-9-16,7-3-28 0,1 2-25 15,3 2-84-15,-1 0-66 0,-2 4-255 16,-9 4-604-16,5-5-939 0</inkml:trace>
  <inkml:trace contextRef="#ctx0" brushRef="#br0" timeOffset="60399.618">20625 1827 3406 0,'0'0'591'0,"0"0"-325"0,0 0-49 0,0 0 107 0,0 0-3 0,40-16-123 15,-20 8-110-15,1-1-79 0,5-2-9 16,-2 2-27-16,-1-1-6 0,-1 1-4 16,-1 0 25-16,-3 1 12 0,-1 1-1 15,-1 2 1-15,-5 2 1 0,-1-1 20 16,-2 1 22-16,-4 3 5 0,-2 0-5 16,0 0-23-16,-2 0-20 0,0 0-12 15,0 3-6-15,0 1 3 0,0 6 15 16,0 4 30-16,0 5 13 0,1 4 11 15,1 11-2-15,0 8 8 0,2 9 13 16,2 4-19-16,1 0 1 0,-2-7-4 16,0-1-9-16,-1-2-9 0,0 3-2 15,0-3-1-15,1 0-6 0,-3-9-21 0,0-6 18 16,-1-8 3-16,0-2-12 0,-1 3 0 16,0 3 0-16,0 0-12 0,-3-2 0 15,-1-2-3-15,-4-3-21 0,-1-3 9 16,-1-3 3-16,-5-1-9 0,-2 0-21 15,-3-4-4-15,-4-2 10 0,-3-2-18 16,-3-4-37-16,-6 0-48 0,-7-7-79 16,-9-5-184-16,10 0-773 15,4-2-1879-15</inkml:trace>
  <inkml:trace contextRef="#ctx0" brushRef="#br0" timeOffset="67815.597">15132 3401 1061 0,'4'0'1122'0,"-2"0"-785"0,-1 0-79 0,0 0 5 16,0 0-1-16,0-1-36 0,0-1-17 16,0 1-36-16,-1-1-31 0,2-1-36 15,-1-2-18-15,-1 0-29 0,0-1-22 16,0 0-3-16,-1-1-6 0,-2-1-3 16,-1 0-25-16,-4 2-12 0,0-1-12 0,-4 2-26 15,-2 1-3-15,-1 4 7 0,-3 0-7 16,2 7 3-16,-2 2 6 15,1 2 6-15,3 3 0 0,3 0 13 0,3 1-7 16,3 2 4-16,4 0 6 16,1 0 7-16,5 2 13 0,3-2-1 15,3-1 3-15,1 0 1 0,2-2 12 0,2 1-10 16,0-1 10-16,-2-1-1 0,0-4-9 16,-4 0-2-16,-2 0-1 0,0-1-119 15,-1 4 12-15,-4 0 94 0,-2 1 13 16,-1 1 0-16,-8 0-2 0,-5 1 2 15,0-2 6-15,-6-2 35 0,-1-3 3 16,-4-4 1-16,-1-1-8 0,1-3 1 16,-1 0 0-16,1-7-38 0,3 0 0 15,3-2-54-15,6-3-37 0,3-1-76 16,5-2-122-16,4-2-217 0,0 2-510 16,13-9-595-16</inkml:trace>
  <inkml:trace contextRef="#ctx0" brushRef="#br0" timeOffset="68082.334">15103 3237 2826 0,'0'0'516'0,"0"0"-250"0,0 0-4 15,0 0-47-15,0 0-50 0,0 0-63 16,0 0-52-16,0 0-38 0,0 0 1 15,0 0 33-15,-3 61 13 0,3-20 6 16,0 9-19-16,-2 4-12 0,-1 0 0 16,-2-2-16-16,-1-3-17 0,-1 0-1 15,-4 5-2-15,1-3-75 0,-3 3-83 16,1-7-60-16,1-7-34 0,2-12-51 16,3-6-73-16,1-6-179 0,0-2-258 15,2-2-651-15</inkml:trace>
  <inkml:trace contextRef="#ctx0" brushRef="#br0" timeOffset="68783.311">15592 3463 2511 0,'0'0'551'0,"0"0"-264"0,0 0-27 0,0 0-10 15,0 0-45-15,5-46-34 0,-5 38-65 16,0-3-38-16,-2 2-28 15,-2 0-15-15,0 2-12 0,-4 0-13 0,0 2-25 16,-5 3-3-16,0 0-15 0,-5 4-7 16,1 5 13-16,-1 3 21 0,0 5 13 15,3 1-22-15,2 5 6 0,4 0 1 16,2 4-7-16,5-1 12 0,2 1-2 16,0-1 2-16,6-2 1 0,3-2 10 15,4 1 2-15,0-3 12 0,1 0 4 16,1 2-4-16,1-4 4 0,-1 2-14 15,-1-3-2-15,-4 0-1 0,-3 0-18 16,-4-1 7-16,-3-3 12 0,-3 3 1 16,-5-2 11-16,-4 0-12 0,-5-3 0 0,-2 1 0 15,1-5 19-15,-2-1 3 16,0-4 15-16,3 0 13 0,3-6 15 16,3-4 25-16,4-2-4 0,3-4-15 0,3-7 19 15,1-2-38-15,6-4-40 16,4 1 7-16,5 2-19 0,2 0-13 15,3 5-14-15,2 0-13 0,1 4 3 0,2 1-25 16,3 3-98-16,-4 2-83 0,1 0-58 16,0 0-230-16,-7 4-636 0,4-4-960 0</inkml:trace>
  <inkml:trace contextRef="#ctx0" brushRef="#br0" timeOffset="69133.76">16051 3438 1403 0,'0'0'1568'0,"0"0"-1226"0,0 0-145 0,0 0 40 16,0 0-45-16,0 0-82 0,0 0-40 0,0 0-14 16,-22 54 37-16,19-26-2 0,2 1-2 15,0 3-36-15,0-2-19 0,-1 1-19 16,0 0-15-16,-1-1 0 0,-5-2-37 15,3 1-71-15,-4-4-66 0,4-4-74 16,-1-4-108-16,2-6-191 0,1-5-629 16,1-6-716-16</inkml:trace>
  <inkml:trace contextRef="#ctx0" brushRef="#br0" timeOffset="69316.428">15830 3636 2942 0,'0'0'584'0,"0"0"-312"0,0 0-37 15,0 0-62-15,0 0-30 16,0 0-6-16,0 0 32 0,0 0 92 16,59 3-65-16,-19-7-59 0,10-6-39 0,5-4-57 15,-5 0-41-15,-10 1-115 0,-13 4-129 16,-5 4-81-16,-1-1-177 0,-6 1-605 16,12-7-1007-16</inkml:trace>
  <inkml:trace contextRef="#ctx0" brushRef="#br0" timeOffset="69966.161">16774 3366 1076 0,'0'0'1353'0,"0"0"-975"0,0 0-54 0,0 0 17 0,0 0-47 0,0 0-49 0,0 0-53 16,0 0-52-16,0 0-38 16,0 0-31-16,0 0-64 0,0 0-7 15,0 0-17-15,0 0 17 0,-35 49 19 0,23-23 9 16,-1 2-26-16,-1-1 1 0,0 0 15 16,-3 1-18-16,2-1 0 0,-5-2 0 15,5 0 3-15,-3-3-2 0,5-2 1 16,1-5 11-16,4-3 2 0,3-5 10 15,5-4-1-15,0 0-20 0,0-3 14 16,5 1-18-16,7 0 120 0,5 1 9 16,7-2-31-16,9 0-46 0,9 0-31 15,9 0-19-15,-4-4-2 0,-9 1-12 16,-12 3-19-16,-5-1-39 0,3-1-34 16,1 1-31-16,0-1-22 0,0 1-23 15,-7-1-37-15,-4 1-59 0,-3-1-176 16,-6 0-249-16,-1 0-558 0</inkml:trace>
  <inkml:trace contextRef="#ctx0" brushRef="#br0" timeOffset="70215.732">16792 3495 2602 0,'0'0'600'15,"0"0"-418"-15,0 0-20 0,0 0 94 16,-3 42 18-16,3-23-15 0,1 3-43 16,3 2-21-16,-2 2-54 0,3 2-46 15,-2 3-19-15,-1-1-18 0,2 2-24 16,-2 1-10-16,-2 1-24 0,0 0 0 16,-2 1-46-16,-2-2-76 0,1 0-83 15,1-4-88-15,-1-4-17 0,1-3-130 16,2-11-356-16,2-4-1053 0</inkml:trace>
  <inkml:trace contextRef="#ctx0" brushRef="#br0" timeOffset="74614.642">15558 3157 1299 0,'0'0'1431'0,"0"0"-1203"0,0 0-46 0,0 0 80 0,0 0-94 16,0 0-25-16,0 0-30 0,0 0-9 16,0 0-29-16,0 0-21 0,40-2-16 15,-25-1-22-15,-1 2-14 0,1-1 10 16,-2 0-9-16,-1 0 10 0,-1 1-11 16,-1-1-1-16,-1 1 1 0,-3 1 17 0,-1 0 6 15,-1 0 3-15,-1-2-13 0,-1 2 1 16,-2 0-13-16,0 0-3 15,0 0-1-15,1 0-18 0,1 0 17 0,-2 2-10 16,3-1 11-16,-2 2 1 0,1 1 2 16,1 2 23-16,-1 2 12 15,1 3-3-15,-1 0 16 0,-1 3 3 0,0 2-4 16,0 2-3-16,1 2-5 0,-2 5-4 16,2 2 0-16,-1 7-16 0,1 9 10 15,3 9-12-15,-1 3 2 0,2-1 4 16,0-6 2-16,-1-5-2 0,1 0 12 15,-4 0-13-15,0 0-5 0,-1-1-4 16,1-4-13-16,-2-5 10 0,0-7-11 16,0-4 12-16,-3-4-1 0,-1 5-9 15,-1 1 18-15,-3 1-2 0,-1 0 91 16,-3-4-19-16,-1-1-27 0,-1-4-21 16,-1 1-7-16,-1-3-8 0,-1-4-10 15,-2 0-18-15,1-1-1 0,-8-2-93 16,0-3-71-16,-3-1-107 0,-3-3-151 15,8 0-534-15,-13-13-1194 0</inkml:trace>
  <inkml:trace contextRef="#ctx0" brushRef="#br0" timeOffset="75366.804">14744 3056 1608 0,'0'0'1010'0,"0"0"-991"0,0 0 129 0,0 0 103 0,0 0 43 0,0 0-34 0,0 0-48 15,0 0-14-15,0 0 12 0,0 0-51 16,0 0-23-16,0 0-15 0,0 0-1 16,0 0 6-16,0 0-10 0,0 0-31 15,-37 26-24-15,23-26-24 0,-2 0-22 16,-2 0-13-16,-2 0-2 0,0 0-1 15,-4 0-14-15,1 0 12 0,1 0 0 16,3 1 3-16,0 1 36 0,4 1-8 16,1 1-25-16,4-1-1 0,3 0 1 0,1 2-3 15,0-1-15-15,2 3-4 16,3 2-23-16,0 2 5 0,1 2 16 16,2 5 19-16,2 2 2 0,3 5 1 0,0 1 2 15,1 0 15-15,-1 1-16 0,3 9-1 16,-3 5 1-16,0 13 11 15,-3 5-1-15,-3-1-10 0,-1 0 13 0,-2-1-13 16,-3 1 1-16,-2 1 12 0,-2 2 1 16,-1-3-13-16,1 0 15 0,0-7-16 15,0-3 19-15,3-5-20 0,2-10 2 16,3-7 25-16,0-7 8 0,1-3 7 16,0 0-13-16,4-2-9 0,2 3 13 15,4-5 87-15,3-3-54 0,3-3-31 16,5-3-36-16,5-3-100 0,9-7-109 15,10-11-194-15,-8-1-819 0,7-11-2232 0</inkml:trace>
  <inkml:trace contextRef="#ctx0" brushRef="#br0" timeOffset="77133.344">11715 3523 1656 0,'0'0'769'0,"0"0"-440"0,0 0 5 0,0 0-18 0,-2-44-68 16,2 30-53-16,-1 0-57 0,-1-3-43 15,-2 3-32-15,1-2-23 0,-3 1-5 16,0 3 5-16,-1 1 7 0,0 4 27 16,-1 1 72-16,3 4-146 0,-4 2-27 15,3 2-66-15,-3 8-50 0,0 5 50 0,-2 7 34 16,2 5 34-16,2 3-17 15,2 1 1-15,2 0-37 0,3-6-32 16,0-2-10-16,6-6 44 0,0-4 38 0,1-7 25 16,1-2 13-16,3-4 67 0,2-1 43 15,2-7-15-15,1-2-32 0,3-4-23 16,0-4-21-16,1-1-19 0,-1 1-3 16,-3 1-9-16,-1 4-7 0,-4 3-9 15,-3 6-17-15,0 2-24 0,-4 2-6 16,0 7 14-16,-1 4 28 0,1 3 32 15,-1 2-62-15,-1 2-111 0,1 0-69 16,0-4-126-16,2-3-164 0,1-2-211 16,-1-5-492-16</inkml:trace>
  <inkml:trace contextRef="#ctx0" brushRef="#br0" timeOffset="77498.419">12023 3475 1615 0,'0'0'701'0,"0"0"-294"0,0 0-66 0,0 0-44 15,0 0-91-15,0 0-67 16,0 0-66-16,-38-3-54 0,30 10-19 0,0 2-47 16,0 3 25-16,1 2 18 0,1 2-8 15,2 0 10-15,0-1-2 0,3-2-18 16,1-2-9-16,0-3-14 0,4-3-15 16,1-1-13-16,2-4 73 0,1 0 19 15,2-4 29-15,1-6-16 0,2-4-4 16,-1-3-9-16,0-6-19 0,0-2-22 15,-4-3 6-15,-1-1 16 0,-3-2 22 16,-4-2 7-16,0 0 31 0,-6-1 9 16,-3 1 35-16,1 1 9 0,-1 4 1 15,1 6 51-15,3 7-7 0,1 6-40 16,1 5-7-16,2 2-95 0,1 2-16 16,0 8-139-16,0 4-22 0,1 15 120 15,4 13 20-15,2 12 8 0,0 9-65 16,-1-3-151-16,0-7-67 0,-1-3-139 15,-1-13-200-15,-1-10-474 0,2-3-397 0</inkml:trace>
  <inkml:trace contextRef="#ctx0" brushRef="#br0" timeOffset="78832.94">12226 3452 2435 0,'0'0'419'15,"0"0"-28"-15,0 0-64 0,0 0-33 16,0 0-77-16,0 0-188 0,0 0-29 15,0 0-61-15,0 0 2 0,-38 44 27 16,33-20-2-16,1-1-10 0,2 1-7 16,2-3-27-16,0 0 18 0,5-3-23 15,-1-2-5-15,3-3-1 0,-1-6 25 16,3-4-12-16,0-3 76 0,2-3 57 16,2-9 13-16,0-4-19 0,-1-4-19 15,0-4-13-15,-2-3 0 0,-2-7 19 16,-3-11 6-16,-1-6-3 0,-4-5 26 15,0 3 11-15,-6 8 23 0,0 11-19 0,1 8 22 16,1 7 8-16,0 7 34 16,0 1 0-16,0 1 2 0,0 2 21 15,2 5-49-15,1 2-114 0,1 1-6 0,-1 4-123 16,0 7-46-16,1 13 123 0,-2 14 27 16,2 18 18-16,0 8-11 0,0 0 0 15,4-6 9-15,-1-6-37 0,1-13-29 16,1-7-14-16,0-11 33 0,1-3 41 15,1 0 9-15,4-3 0 0,-1-1 12 16,2-6 13-16,1-5 12 0,0-3-12 16,2-8 25-16,-1-6-44 0,3-3-6 15,-2-7-65-15,-2-2 0 0,-2-2 21 16,-2 3 44-16,-2-1 0 0,-1 1 25 16,-3 2 9-16,-3 5-9 0,0 3 6 15,0 6 22-15,-1 3-7 0,-2 5 17 16,1 1-63-16,-2 0-80 0,0 4-63 15,0 5 31-15,-1 3 40 0,2-1 32 16,1 2-4-16,2 0 9 0,0-2 6 16,3 0 17-16,4-4-1 0,-1 0-9 15,4-1 22-15,-1 0 19 0,1-3 6 0,0 3-12 16,-1-3-12-16,-2 2-1 0,-1-1-13 16,-1 2-3-16,0 1 16 15,-2 1 50-15,-1-1 13 0,0 4 3 0,0-2-4 16,0 0-24-16,0-2-14 0,1 0-11 15,1-4 2-15,1 0 19 0,2-2 29 16,2-1 20-16,2-3 19 0,3-4-22 16,1-3-18-16,3-2-29 0,-1-4-20 15,1-1-10-15,0 0 0 0,-3-3 7 16,1 0-10-16,-3 1-31 0,-2-1 8 16,-2 1 23-16,-2 1 12 0,-3 4 7 15,-4 4 17-15,0 3 17 0,0 2-8 16,0 2 11-16,-3 3-17 0,-2 0-39 15,-4 7-79-15,0 1-10 0,-1 9 52 16,-2 1 37-16,2 5 3 0,2 0-2 16,3 2 2-16,1-5-3 0,4 1-15 15,0-6 3-15,4-2-4 0,2-2 13 16,2-3 3-16,1-4 21 0,3-1-6 0,0-3 34 16,3-4-6-16,2-7-28 0,1-3-15 15,-1-1-55-15,1-6-22 0,-1 2-2 16,-3-2 23-16,-2-3 25 0,0 1 31 15,-3 2 3-15,-3 3 28 0,-1 1-9 16,-3 7-1-16,0 3 25 0,-2 5 22 16,0-1-3-16,-3 3-65 15,1 3-61-15,-2 3-34 0,0 3 18 0,0 2 43 16,1 6 3-16,1 1 3 0,2-1 10 16,0-1 2-16,5 2 13 0,2-4-12 15,1 0-1-15,3-2 13 0,-2-2-43 16,3 0 27-16,-3-4-3 0,0 0-15 15,-2 1 12-15,-1-2-2 0,-4 0-11 16,-1 1-2-16,-1 1-13 0,-6 2 50 0,-3-2 3 16,-2 0 1-16,-3 0 1 15,-3 0-1-15,1 1 14 0,1-5 10 16,0 1 28-16,3-1 16 0,4 0 14 16,1-3 19-16,4 0-3 0,2 0 6 0,1 0-19 15,3 0-25-15,4-4-21 0,2-3-40 16,2-3-12-16,6-3 0 0,1-1-10 15,4-3 1-15,1 1 2 0,-1-1-30 16,-2-2-21-16,2 0-7 16,-2-3 9-16,-3-1 3 0,-1 3 25 0,-3 0 40 15,-3 6 1-15,-3 3 0 0,-2 4 39 16,-4 3 22-16,-1 3 15 0,0 1-14 16,-5 2-63-16,-1 5-77 0,0 3 9 15,0 4 68-15,-1 3 0 0,2 3 13 16,3 0 2-16,2-1-12 0,2-2-2 15,4 1-1-15,3-3 0 0,3-1 0 16,1-1 1-16,0 1 1 0,1-2-2 16,-3-1-1-16,0 0 0 0,-2 0-10 15,-5-4-1-15,-2 2-7 0,-2 0-12 16,-6 0-3-16,-8 2-18 0,-4-1-57 16,-7-1-53-16,-11 0-64 0,-9-4-175 0,5-3-415 15,-6-4-1481-15</inkml:trace>
  <inkml:trace contextRef="#ctx0" brushRef="#br0" timeOffset="79349.309">13484 3559 3367 0,'-2'1'421'0,"2"-1"-317"0,2 0 19 0,2 0-75 0,5 0-5 0,5 0 63 16,8 0 37-16,17 0 6 0,14 0-35 15,12 0-46-15,-2 0-31 0,-1 0-6 16,-8 0-7-16,-1-1-5 0,-2-1-7 16,-3-2-12-16,-4 1 0 0,-3-1-49 15,-8 0-80-15,-8 0-85 0,-5 0-109 0,-5 0-185 16,0-3-515-16,-4 1-705 15</inkml:trace>
  <inkml:trace contextRef="#ctx0" brushRef="#br0" timeOffset="79600.672">13990 3327 2516 0,'0'0'569'15,"0"0"-460"-15,0 0 53 0,0 0 200 16,0 0-38-16,49 51-89 0,-32-34-74 15,2 2-25-15,-1 1-43 0,1-2-47 16,-1 1-19-16,-4-1-24 0,-1-1-1 16,-4 1 0-16,-3 1 1 0,-3-1 9 15,-3 3 31-15,-3-1 9 0,-4-1 3 16,-5 3-9-16,-5 1 3 0,-3-2 6 16,-3-1-27-16,-4 1-14 0,0 0-14 15,-1-1-67-15,3-4-95 0,0 0-106 16,6-4-107-16,2-2-244 0,7-6-925 15,5-6-525-15</inkml:trace>
  <inkml:trace contextRef="#ctx0" brushRef="#br0" timeOffset="85716.269">18790 3285 947 0,'0'0'1195'0,"0"0"-916"0,0 0-66 0,2 0 57 0,-2 0-36 16,0 2-13-16,2-2-15 0,-2 1-10 15,0-1-39-15,0 0-34 16,0 0-38-16,0 1-13 0,0 1-25 0,-2-1-16 16,0 4-29-16,2 3 1 15,-2 6 16-15,0 4 15 0,0 6-9 0,2 3-10 16,0 2 4-16,0 3-16 0,0 0 0 15,0 0 12-15,0-2-14 0,0 1 1 16,-1-3 1-16,1-2-1 0,-1-2-2 16,1-3-12-16,0-6-10 0,0-2 19 15,0-7-8-15,0-1 11 0,0-3 3 16,0-2 25-16,1 0 3 0,0-7 16 16,-1-3 64-16,2-8-62 0,0-5-19 15,-2-5-30-15,2-5 0 0,-2-1 15 16,0-6-15-16,0-6 11 0,0 5-11 15,0 5-1-15,0 4-20 0,0 7 19 16,0-2 0-16,2-2-10 0,1 9 8 16,0 4-8-16,-2 6 11 0,4 4 0 0,-1 4 0 15,3 2-33-15,5 2-3 16,4 8 25-16,2 4 12 0,5 7 0 16,-3 3-16-16,2 5-5 0,-7 3-16 0,-2 2 24 15,-3 0 10-15,-2 3-43 0,-3-3-16 16,-1-2 6-16,0-3 3 15,1-7 37-15,-2-2 14 0,1-10 2 0,1-4 22 16,-1-2 25-16,2-4 15 0,1 0 43 16,0-8 16-16,2-4 2 0,3-9-49 15,3-10-47-15,0-9-11 0,-1 0-16 16,-2 4-16-16,-2 4-2 0,-1 7-1 16,-1-2 7-16,4-1-3 0,0 5-1 15,-1 5-8-15,-1 5 23 0,-1 6 0 16,1 3 0-16,-3 4 0 0,2 3-2 15,-2 8-28-15,2 6 31 0,0 9 12 16,-1 13 13-16,-3 12 5 0,1 4 1 16,-6-3-15-16,0-2 5 0,-2-6-19 15,-2 0 1-15,0-7-3 0,1-7 0 0,1-7-55 16,0-4 6-16,0 0 6 16,-1 0-22-16,3-1-56 0,-2-5-15 15,2-4-63-15,0-6-131 0,2-3-193 16,1-8-151-16,1 1-719 0</inkml:trace>
  <inkml:trace contextRef="#ctx0" brushRef="#br0" timeOffset="86565.834">19542 3421 1123 0,'0'0'371'0,"0"0"-199"0,0 0 46 0,0 0 35 0,0 0-4 16,0 0-3-16,0 0-21 0,0 0 13 15,0 0-8-15,0 0 2 0,0 0 5 16,0 0-30-16,0 0-34 0,0 0-30 15,0 0-44-15,0 0-33 0,0 0-14 16,0 0-15-16,20-10 0 0,-23 10 0 16,1 0 12-16,-2 0-9 0,0 0-10 0,-3-1-30 15,-3-2-18-15,-2 2 18 0,-3-1 1 16,-1 1 14-16,-1 1 6 0,0 0-5 16,1 1 2-16,1 2-15 0,1 0 0 15,4-1 10-15,0 0 5 0,1 1 4 16,5-3-4-16,3 3-17 0,0-2-1 15,1 1-15-15,0 0-22 0,0 3 3 16,1 1 34-16,0 2 13 0,3 1 6 16,-2 3 2-16,0-2 1 0,1 0 14 15,-1 5-14-15,-1 0 8 0,-1 3-5 16,0-1-4-16,0 4 4 0,0-1 2 16,0 0-25-16,0-1 16 0,0 3-18 15,0-4-2-15,0 3 1 0,0-3 0 16,2-2 1-16,4 0 0 0,-2-2 1 15,1 0-1-15,3-4 18 0,0 2-6 16,1-4 0-16,-1 0 1 0,2-1-13 16,-1-2-1-16,-1-3-39 0,4 0-40 0,1-2-57 15,-1-3-57-15,3-4-68 0,-2-4-71 16,0 0-137-16,-2-2-180 16,-3 1-531-16,2-4-511 0</inkml:trace>
  <inkml:trace contextRef="#ctx0" brushRef="#br0" timeOffset="86740.845">19385 3609 1600 0,'0'0'1351'0,"0"0"-1047"0,0 0 14 0,0 0-14 0,0 0-100 16,0 0-35-16,0 0-42 0,0 0-12 15,0 0-23-15,0 0-2 0,0 0-44 16,54-4-46-16,-30-4-65 0,2-4-166 15,0 2-121-15,3-1-283 0,-9 2-678 16,9-6-773-16</inkml:trace>
  <inkml:trace contextRef="#ctx0" brushRef="#br0" timeOffset="87282.788">19721 3527 1094 0,'0'0'1895'15,"0"0"-1585"-15,0 0-78 0,0 0 72 16,-7 46-2-16,9-31-78 0,1 5-107 16,5-1-55-16,-2 3-34 0,2-1-16 15,-1 0-11-15,2-2-1 0,-2 1 0 16,-1-1-1-16,-1 0-30 0,2-2-40 16,-3-3-12-16,1 0 2 0,-3-6 25 15,0-2 31-15,-2-3 25 0,0-1 21 16,0-2 50-16,0-5 57 0,0-3-36 15,-2-9-61-15,0-9 0 0,-3-9 18 16,1-11 10-16,1 1 2 0,3 10-24 16,0 11 0-16,0 7 9 0,0 0 6 15,0 1 0-15,3 2-3 0,0 2-12 16,2 6-34-16,-2 3-3 0,4 2-10 0,-1 1-15 16,5 4 1-16,2 3-1 0,0 7 10 15,3 0-4-15,-4 6 7 0,2 0-6 16,-4-1 6-16,2 2-1 0,-3-2 11 15,-2 1-1-15,-2-3-9 0,0-2-37 16,-2-3-15-16,-2-5 24 0,4-2 40 16,-3-5 3-16,0 0 30 0,2-5 4 15,1-6 6-15,3-5-12 0,2-5-16 16,1-4-13-16,1-4 20 0,3-1 14 16,0 1 19-16,3 1 1 0,0 4-11 15,1 4-30-15,0 7-15 0,-2 4 13 16,2 9-13-16,-5 2-21 0,1 12-9 15,-3 13 27-15,2 11 2 0,-5 3 1 16,-5-5-15-16,-2-1-22 0,-2-9-3 16,-2 6-85-16,-3 4-103 0,-3-4-140 15,2-10-333-15,0-2-1189 0</inkml:trace>
  <inkml:trace contextRef="#ctx0" brushRef="#br0" timeOffset="87949.485">20812 3192 1687 0,'0'0'1556'0,"0"0"-1172"0,0 0-109 0,0 0-8 0,0 0-19 16,0 0-31-16,0 0-48 16,0 0-71-16,0 0-86 0,0 0-12 15,0 0-52-15,0 0-9 0,-49-7 9 0,32 7 6 16,-5 0 12-16,-2 3 15 0,0 2 19 16,0 1 3-16,0 1 28 0,-1 0 9 15,4 0-15-15,2 0-1 0,2 0 10 16,2-2 0-16,4-1-10 0,4 0-5 15,1-2-17-15,4-1-2 0,0 1-1 16,2 1-24-16,0 1-5 0,0 3 19 16,3 1 11-16,1 3 13 0,1 2-1 15,0 3 3-15,0-2-12 0,1 1 16 16,-1 3-7-16,0 1 9 0,-2 2-2 16,0 5 5-16,-1 0 16 0,-2 10 3 15,0 8-7-15,-5 8 4 0,1 5-6 16,-5-2-19-16,3-4-3 0,-1-6-10 15,3-8 10-15,2-8-11 0,1-6 1 16,1-4 11-16,0 0-1 0,3 3 0 0,3-1-11 16,4-4 29-16,2-4 77 0,4-5-59 15,2-2-17-15,7-4-25 16,10-4-6-16,11-9-122 0,10-11-103 0,4-5-133 16,-4-3-350-16,-17 8-821 0,-8 2-934 0</inkml:trace>
  <inkml:trace contextRef="#ctx0" brushRef="#br0" timeOffset="89502.537">21141 3507 886 0,'0'0'1037'0,"0"0"-671"0,0 0-46 0,0 0 25 0,0 0-25 15,0 0-50-15,0 0-8 0,0 0 0 16,0 0-44-16,-7-38-50 0,7 35-29 16,-1 0-25-16,1 2-16 0,-1-2-27 15,1 3-35-15,0-2-23 0,0 1-12 16,0 1-1-16,-1 0 0 0,1 0-3 16,0 0-19-16,0 0 4 0,0 0 2 15,0 0 1-15,0 0 0 0,0 0-1 16,0 0-2-16,0 0 3 0,0 0-1 15,0 0 13-15,0 0-9 0,0 0 10 16,0 0-10-16,0 0 8 0,0 0-8 16,0 0 11-16,0 0 1 0,0 0 0 15,0 0 3-15,0 0 16 0,0 0-7 16,0 0 0-16,0 0 7 0,0 0 2 16,0 0 7-16,0 0 2 0,0 0-8 15,0 0-7-15,0 0-3 0,0 0-9 0,0 0 0 16,0 0 9-16,0 0-10 0,0 0 1 15,0 0 12-15,0 0-12 16,0 0 0-16,0 0-1 0,0 0-1 0,0 0-1 16,0 0-12-16,0 0-6 0,0 0-4 15,0 0-2-15,0 0 6 0,0 0-1 16,0 0 1-16,0 0 2 0,0 0 4 16,0 0 10-16,0 0 0 0,0 0 2 15,0 0 2-15,0 0-1 0,0 0 0 16,0 0-1-16,0 0-2 0,0 0-26 15,0 0-2-15,0 0-26 0,0 0-15 16,0 0-15-16,0 0 6 0,0 0 18 16,0 0 21-16,3 0 41 0,0 0 10 15,3-1 21-15,-3 1 0 0,-1 0 3 16,0-3 9-16,0 2 19 0,-1-1-13 16,0 0-9-16,1 0-9 0,-2-1-12 15,1 2-7-15,0-2-11 0,1 2-1 0,-1-2-16 16,-1 3-5-16,2 0-1 15,-2-1 7-15,2-1-4 0,-1 1 4 16,1-1 13-16,1-1-13 0,2 2 11 0,0-2-11 16,0 1 0-16,1 0 2 0,1 2 1 15,2 0-4-15,-1 0-2 0,1 0-4 16,-1 0 7-16,0 0-7 0,-1 0 7 16,-1 0 2-16,-1 0 11 0,-1 0 2 15,-1 0 13-15,-1 0 2 0,-2 0 4 16,1 0 12-16,-1 0 12 0,0 0 12 15,0 0 7-15,0 0 3 0,0 0-1 16,-1 0-2-16,0 0-10 0,0 0 6 16,-1 0 18-16,0 0-21 0,0 0-27 15,1 0-1-15,-1 0-5 0,1 0 8 16,-1-2-18-16,0 2-9 0,0-1 13 16,0 1-4-16,-1 0-9 0,-1-3 0 15,-3 2-1-15,0 0 0 0,-3-1-1 16,-1 2 0-16,-1 0 11 0,1 0 6 0,0 0 1 15,2 0 5-15,2 2-9 16,1-1-12-16,2 0 0 0,-1 2-3 16,4-3-2-16,0 0-25 0,1 0 3 0,0 0-4 15,0 1 1-15,0 1 5 0,1 4 22 16,0-1 19-16,3 1-4 0,-1 4-3 16,0 1-10-16,0-1 10 0,1 0-11 15,-1 0 1-15,1 3-1 0,-2 0-1 16,1 3 1-16,-2-2 0 0,0 2 2 15,1 2 12-15,-1 2 0 0,-1 0-13 16,0 0 16-16,0 4-6 0,0-1-12 16,0 0-1-16,0 0 1 0,0 1-1 15,0-2 0-15,0 0 0 0,0-3-1 16,0 0 1-16,0-3 0 0,2-1-1 16,0-2 0-16,1-3-10 0,0-2 0 15,2-1-9-15,0-1-13 0,3-1-21 16,4-4 13-16,3-1-1 0,5 0-73 15,3-4-65-15,4-5-90 0,3 0-126 16,1-2-212-16,-7 0-627 0,9-3-836 0</inkml:trace>
  <inkml:trace contextRef="#ctx0" brushRef="#br0" timeOffset="89982.867">21582 3602 2508 0,'0'-7'806'0,"0"0"-552"0,1 0-14 15,1-3 9-15,0-1-96 0,-2 0-53 16,0-1-44-16,0 2 6 0,0-3-13 15,-3 5 16-15,-1-1-9 0,0 4 5 0,-2 0-21 16,1 3-40-16,-2 2-61 16,-2 0-22-16,-2 4 15 0,1 6 43 15,1 3 3-15,-1 2 10 0,3 1-1 0,2 2 11 16,4 0-16-16,1 1-4 0,2 0 20 16,3 0 2-16,3 1-11 15,4-2 11-15,-1 1 18 0,3-2 16 0,1 0-6 16,1-2-9-16,-3-1-9 0,1 0-10 15,-3-2-18-15,-3 2-4 0,-4-4-9 16,-3 0-13-16,-1 1 1 0,-4-1 24 16,-4-3 19-16,-4 0 38 0,-2-1-11 15,-2 0-5-15,-3-5 9 0,0-1 13 16,2 0 11-16,1-7 1 0,3-1-18 16,1-4-38-16,4-5-56 0,2-1-61 15,3-2-94-15,3-2-56 0,4 0-89 16,3 1-221-16,5 5-520 0,-4 2-579 15</inkml:trace>
  <inkml:trace contextRef="#ctx0" brushRef="#br0" timeOffset="90365.675">21541 3384 1876 0,'0'0'1079'0,"0"0"-718"0,0 0 52 15,0 0-86-15,0 0-90 0,0 0-72 16,0 0-57-16,0 0-46 0,0 0-38 16,0 0 53-16,20 54 18 0,-9-16-18 15,3 11-19-15,-2 1-30 0,-2 0 8 16,-4-2-2-16,-4-4 0 0,-2 2-4 16,-2 2-16-16,-4 0-13 0,-2-2-1 0,2-2 0 15,1-8-21-15,0-7-49 0,2-9-62 16,2-3-55-16,0 1-91 15,1-2-137-15,0-2-347 0,0-7-1024 0</inkml:trace>
  <inkml:trace contextRef="#ctx0" brushRef="#br0" timeOffset="91067.488">21961 3582 909 0,'0'0'1138'0,"0"0"-781"0,0 0-22 0,0 0 44 0,24-36-50 16,-19 24-60-16,-2 2-71 0,-1 0-46 15,-1-1-31-15,-1 3 23 0,-1-2-5 16,-3 4 9-16,-2-1-80 0,-2 1-65 16,-5 2-3-16,0 2-55 0,-3 2 2 15,-1 0 10-15,-2 6 18 0,0 4 7 16,2 3 6-16,2 4-4 0,3-2-9 0,5 3 22 15,3 0-40-15,4 0 27 16,3 2 13-16,6-1 3 0,3-1 16 0,5 0-1 16,2-2 16-16,2-2-6 0,1-1 3 15,0 0-28-15,-3-2 0 16,-1-1-50-16,-6-1-6 0,-3 0 10 0,-6-2-13 16,-3 3 22-16,-4-3 30 0,-6 2 7 15,-4 0 28-15,-5-1-9 16,-3-3-19-16,-1-2-25 0,-1 0 25 0,1-3 29 15,3-4 24-15,2-2 18 0,5-1 13 16,3-6 18-16,5 0 3 0,4-4-62 16,3-5-43-16,6 2-3 0,7-4-44 15,2 3-11-15,8-3-13 0,3 4-37 16,2 2-138-16,1-1-140 0,1 6-344 16,-9 1-738-16</inkml:trace>
  <inkml:trace contextRef="#ctx0" brushRef="#br0" timeOffset="91483.51">22081 3305 3235 0,'0'0'584'0,"0"0"-266"0,0 0 23 0,0 0-14 15,0 0-125-15,0 0-77 0,0 0-30 0,0 0-4 16,0 0-52-16,0 0-39 0,0 0-2 16,40-10-11-16,-24 6 1 0,2 1-9 15,-1-1-15-15,-2 2-22 0,-1-1 12 16,-4 2 19-16,-3 1 24 0,-2-2 3 16,0 2-1-16,-3 0 1 0,-1 0 0 15,0 2 0-15,0 2 0 0,0 5 4 16,1 3 20-16,-1 5 3 0,0 2-24 15,2 8 19-15,-1 0-1 0,0 9 3 16,5 9-5-16,2 8-7 0,1 1 3 16,0-6-3-16,1-4-10 0,-3-12-1 15,-2-6 14-15,-2-2-14 0,2-6-1 0,-3 5-1 16,-1 1-2-16,-1 2-9 16,-1-4 0-16,-7 1-6 0,-5-4-13 0,-2-1-8 15,-5 0-19-15,-4-4-21 0,-2-1-41 16,-3-3-57-16,-1-1-125 15,0-4-276-15,7-2-570 0,-3-7-837 0</inkml:trace>
  <inkml:trace contextRef="#ctx0" brushRef="#br0" timeOffset="91849.182">22720 3356 2549 0,'0'0'499'0,"0"0"-123"0,0 0-37 0,0 0-59 0,0 0-73 16,0 0-95-16,0 0 46 0,3 51 57 15,-1-12-61-15,2 8-50 0,-1-2-49 16,1-8-12-16,-2-10-22 0,0-9-21 16,-1 5-12-16,1 4-37 0,-2 3-83 15,0-3-67-15,-2-1-79 0,-2-1-101 16,-2-4-209-16,0-4-565 0,0-6-547 15</inkml:trace>
  <inkml:trace contextRef="#ctx0" brushRef="#br0" timeOffset="92015.705">22584 3634 2561 0,'0'0'725'0,"0"0"-388"0,0 0 22 15,0 0-108-15,0 0-61 0,36-14-45 16,-8 11-12-16,14-3-1 0,9 0-53 0,3-4-79 15,-2 0-6-15,-13 3-172 0,-10 0-146 16,-6 1-198-16,-3-2-582 16,-4 1-850-16</inkml:trace>
  <inkml:trace contextRef="#ctx0" brushRef="#br0" timeOffset="92333.282">23183 3355 3119 0,'0'0'462'0,"0"0"-194"0,0 0-38 16,0 0 116-16,0 0-68 0,-11 39-67 15,8-24-61-15,1 0-52 0,-1 2-56 16,-1 1-23-16,-2 1-16 0,0-1 11 0,-2 3-14 16,-2-1-15-16,0 3-25 15,-3-1-12-15,2-2-12 0,0-1 15 16,1-1 13-16,4-4 20 0,3-2 13 15,3-4 2-15,2-2 1 0,6 0 25 16,4 0 79-16,4-2 18 0,5-1-7 16,4-1-51-16,4-2-36 0,1 0-28 0,-1-5-82 15,-1-1-36-15,-1 0-32 0,-2-2-33 16,0-1-38-16,-4 2-82 0,-2-1-151 16,-2 0-157-16,-3-1-163 0,-3 3-506 15</inkml:trace>
  <inkml:trace contextRef="#ctx0" brushRef="#br0" timeOffset="92531.435">23201 3514 1960 0,'0'0'1044'16,"0"0"-747"-16,0 0-87 0,0 0-10 16,0 0 42-16,-18 42 28 0,18-23 3 15,0 4-26-15,4 4-73 0,0 4-57 16,1 0-32-16,0 2-12 0,-1-1-21 15,1-2-49-15,-1 1-3 0,-1-4-32 16,-1-1-106-16,0-1-122 0,-2-4-94 16,0 0-149-16,0-7-594 0,0-2-1112 0</inkml:trace>
  <inkml:trace contextRef="#ctx0" brushRef="#br0" timeOffset="92983.327">23320 3223 3146 0,'0'0'506'15,"0"0"-223"-15,0 0 18 0,0 0 49 16,0 0-113-16,0 0-59 0,0 0-25 15,0 0-117-15,38-26-34 0,-15 18-2 16,3 3-2-16,4-1-1 0,1 0-9 16,0 3-3-16,-2-1-3 0,-1 1 5 15,-3 2-2-15,-3-1 3 0,-2 2 9 16,-3 0 0-16,-5 0 1 0,-3 0 0 16,-4 0 2-16,-1 0 15 0,-2 2 12 15,-2-1-11-15,0 2 2 0,1 2 6 16,1 1 10-16,-2 3 12 0,2 5 5 0,0 4-5 15,0 4 5-15,1 10 1 16,0 8 15-16,0 12-1 0,0 2 7 16,-2 1 15-16,-1-6-7 0,0-4-2 0,-1 0-3 15,-3 3-28-15,-3 3-12 16,-3-1-21-16,-4 0-12 0,-1-3-2 0,-4 1-1 16,-3-2-1-16,-6-2-11 0,-6-3-21 15,-5-4-34-15,-7-5-47 0,-6-4-83 16,0-11-82-16,0-7-203 0,11-7-948 15,5-13-1899-15</inkml:trace>
  <inkml:trace contextRef="#ctx0" brushRef="#br0" timeOffset="97068.087">21109 4115 897 0,'0'0'1536'0,"0"0"-1143"0,0 0-50 0,0 0 8 0,0 0-45 16,0 0-63-16,0 0-34 0,0 0-42 16,0 0-52-16,0 0-57 0,0 0-42 15,0 0-16-15,0 0-40 0,0 0 3 16,0 0 37-16,0 0 40 0,-7 35-3 16,5-14-9-16,-1 3-10 0,1-2-18 15,1 0 2-15,1 2-2 0,0-2 1 16,1-1-1-16,4 0 1 0,2-3 2 15,3-2 16-15,3-2 11 0,0-1 26 16,2-3 42-16,3-2-9 0,-1-1-25 0,4-4-12 16,1-2-13-16,1-1-5 0,3-1-4 15,3-4-2-15,1-3-25 0,2 0 12 16,6-5-14-16,7-1-1 0,5-5-2 16,5 1-10-16,-5 1-6 0,-4 5-7 15,-5 3 10-15,-2 2 12 0,0 3-12 16,0-1 15-16,0 1 2 0,-6 1 10 15,-6-1 3-15,-5 4 0 0,0-1 1 16,4-1-13-16,2 2-3 0,4 0-1 16,0 0-21-16,-2 0 7 0,0 5 3 15,1 1-9-15,-2 2 2 0,1-1 1 16,-2 5-6-16,0-1-7 0,-2 1-6 16,-1 2 7-16,0-1-7 0,-3 2 10 15,-2 1 8-15,-2 1 4 0,-2 2 0 16,-3 0 2-16,-3-1 11 0,-1-2 0 15,-4 1 0-15,0-2 2 0,-1-1 1 16,-2-4 11-16,-1-1-8 0,0-3 14 16,-1-2-6-16,0-1 7 0,0-2 5 0,0-1 22 15,0 0 24-15,0 0 13 0,0-4-1 16,0-3-21-16,0-3-61 16,0-2-9-16,0-3 6 0,2-3 0 0,1-2-13 15,1 0 13-15,1 1-15 0,1 0 3 16,1-2 3-16,1 5-7 0,3-4 16 15,1 4-21-15,1 0 3 0,4 0-4 16,0 4 1-16,1 2-10 0,2 4 4 16,2-1-7-16,0 7 0 0,3 0 13 15,0 0 2-15,3 7 7 16,-1-3 0-16,0 1-1 0,1-2-14 0,0 1-26 16,1-4 26-16,1 0 30 0,-1-2 33 15,2-5 23-15,0-2 8 0,0-3 13 16,1-1 8-16,-2-4-12 0,-2-1-15 15,-1 2-18-15,-5-1-19 0,-3 0-2 16,-4-1-7-16,-4-1 0 0,-4-3-12 16,-2-1-29-16,-3-1-10 0,-2 0-10 0,-2 2 0 15,-3 2-24-15,0 4-34 0,-1 6-31 16,0 3-80-16,0 4-235 16,0 3-646-16,-1 0-1003 0</inkml:trace>
  <inkml:trace contextRef="#ctx0" brushRef="#br0" timeOffset="97615.839">22145 4788 2040 0,'0'0'401'0,"0"0"-85"0,0 0 73 16,0 0-80-16,0 0-147 0,0 0-115 16,0 0-6-16,0 0 0 0,0 0 16 15,41 26 28-15,-30 6-7 0,-4-2 11 16,-2 5 2-16,-3 0-4 0,-2-3-34 16,0 3-37-16,-3-4-14 0,0 1 0 15,0-3-2-15,0-1-16 0,1-4-62 16,2 2-88-16,0-4-60 0,0-3-74 0,2-5-144 15,3-5-216-15,0-5-468 16</inkml:trace>
  <inkml:trace contextRef="#ctx0" brushRef="#br0" timeOffset="98915.48">22171 5085 2576 0,'0'0'505'0,"0"0"-75"15,0 0-38-15,0 0-122 0,0 0-111 16,0 0-54-16,0 0 28 0,0 0-133 15,0 0-9-15,0 0-38 0,45-45 4 16,-18 34-10-16,2-1-24 0,2 1-35 16,2 3-25-16,-4-1-8 0,0 3 13 15,-4 2 31-15,-3 0 34 0,-5 3 33 16,-5 0 18-16,-5 1 14 0,-5 0-24 16,-2 2 26-16,-3 5 60 0,-5 2 38 15,-6 5-16-15,-3 1-19 0,-4 5-16 16,-5-1-12-16,1 3-4 0,-2-1-6 0,4-2-12 15,0 1-11-15,4-1 1 0,5-5 13 16,4-2 22-16,6-6 9 16,3-3-9-16,1-3-23 0,5 0 20 0,3-6 5 15,4 0 22-15,3-4-12 0,3-4-22 16,2 0-28-16,-1 1-18 0,-1-1-22 16,-2 5 0-16,-4 3 12 0,-2 5-7 15,-1 1-2-15,-2 6 37 0,-1 5 6 16,0 5 32-16,0 2-23 0,-2 2 4 15,1-1-17-15,-2-1 1 0,1-3 0 16,0-3-1-16,1-4 0 0,1-3-1 16,2-4 0-16,4-1 30 0,2-8-3 15,3-4 3-15,4-6-30 0,-1-2-1 16,3-2-3-16,-2 0 3 0,-3-2 16 16,-2 1 24-16,-3 2 0 0,-1 1 4 15,-5 3-7-15,-3 7 3 0,-3 3-3 16,-1 4 6-16,0 2-6 0,-4 1-37 15,0 4-57-15,-3 1-32 0,-4 5 12 16,1 2 12-16,-1 4 12 0,1 0-12 0,1 0-1 16,4-1-15-16,2 0-15 15,1-3 13-15,2 0 17 0,2-5 35 0,4 0-7 16,4-1 38-16,2-5 13 0,3 0 40 16,2-1 7-16,0 0-20 15,1-1-2-15,-1-2-9 0,0 2-13 0,-2-2 0 16,0-1 5-16,-4 1 17 0,1 0 12 15,-1-1 3-15,1-2-1 0,0-3 7 16,1-1 0-16,1-2 3 0,-3-1 0 16,0 0 6-16,-1-1 3 0,-2 2-22 15,-4-1 0-15,-2 4 12 0,-2 1-2 16,0 3-20-16,-3 0 10 0,-1 2-6 16,-1 0-43-16,0 2-26 0,-3 1-36 15,0 4-8-15,0 5 3 0,-1 1 5 16,1 4 22-16,4 3 16 0,2 1 2 15,2 1-3-15,2 3 7 0,4-1 6 16,4 3 8-16,0 2-8 0,2 1-3 16,3 1-7-16,-2 0 10 0,1 0 9 15,-1-1-19-15,-2 1 20 0,-3-3-41 16,-2 1-38-16,-4-2 1 0,-2-3 17 0,-2 0 32 16,-5-4 31-16,-4-3 17 15,-2-5 30-15,-5-2 18 0,1-4-9 0,-2-3-16 16,1-3 19-16,1-3-1 0,0-4 1 15,5-4-1-15,2-4 35 0,5-2-50 16,2-2 3-16,3-3-13 0,9-1-33 16,4-1-11-16,5-1-7 0,7 1-25 15,2 0 27-15,4 0-2 0,3 1-7 16,0 0 10-16,-1 3 12 0,-2-2-12 16,-2 4 12-16,-2 0-16 0,-6 5 1 15,-3 2 5-15,-6 3 11 0,-3 1 2 16,-6 5 43-16,-3-1 3 0,0 3-3 15,-7 0-43-15,0 1-3 0,-3 0-52 16,-2 1 6-16,-1 1 18 0,0 0 16 16,-1 1-10-16,3 3 0 0,1 2 10 15,4-2-16-15,2 0-21 0,4-1-1 16,0 1 16-16,2 2 37 0,4-4 20 16,4 0 20-16,2-2-3 0,4 0-9 0,2-4-17 15,2-6-11-15,3-4-46 16,-1-5-56-16,1-3-54 0,-2-3-31 0,-2-3-52 15,-2-1-4-15,-4-9 198 0,-4-5 45 16,-5-8 67-16,-4 2 59 16,-2 11 38-16,-2 12 47 0,-2 10-24 0,0 0 33 15,1 0-23-15,-1 5-34 0,0 2-32 16,3 6-33-16,0 3-22 0,1 1-24 16,0 8-52-16,0 10-12 0,1 16 12 15,2 18 36-15,8 7-11 0,3 2-4 16,2-5-20-16,1-8 20 0,-2 0-8 15,0-4-11-15,-2-2-2 0,-3-8 0 16,0-9-52-16,-3-6-119 0,-1-6-73 16,2 0-30-16,1-2-20 0,2-5-148 15,-2-7-230-15,-1 0-687 0,1-19-483 0</inkml:trace>
  <inkml:trace contextRef="#ctx0" brushRef="#br0" timeOffset="99067.437">23312 4924 2771 0,'0'3'558'0,"1"1"-187"0,3-1 4 0,2 1-45 16,6 1-114-16,0-1 6 0,6-1-23 15,3-3-74-15,11-2-73 0,10-8-52 0,7-7-46 16,3 0-159-16,-2-1-148 0,-7-2-219 16,-12 7-764-16,-2 1-1288 0</inkml:trace>
  <inkml:trace contextRef="#ctx0" brushRef="#br0" timeOffset="99515.702">24133 5032 1448 0,'0'0'1346'0,"0"0"-1054"16,0 0 14-16,0 0 8 0,0 0-62 16,-21-36-100-16,18 33-43 0,-3 3-106 15,-1 0-3-15,-2 3-81 0,-1 4-4 16,-2 4 34-16,0 2 29 0,0 0 19 15,2 0-16-15,2 1 7 0,2-2-16 16,3-3-10-16,3-1-22 0,0-2-6 16,5-3-54-16,2 0 66 0,3-2 16 15,4-1 38-15,0 0 32 0,2-3 2 16,-1-1-15-16,0 1 0 0,-1-1-19 16,-3 1-17-16,-1 2-21 0,0 1 0 15,0 4 0-15,-1 3-4 0,0 2-5 16,1 1-36-16,-1 1-58 0,0-2-83 15,0 0-55-15,1-3-77 0,2-2-29 16,2-4-51-16,2-1-101 0,-3-2-167 0</inkml:trace>
  <inkml:trace contextRef="#ctx0" brushRef="#br0" timeOffset="100999.175">24415 5057 538 0,'0'0'730'0,"0"0"-89"0,0 0-58 16,0 0-90-16,0 0-110 0,6-37-53 15,-9 35-75-15,-1 0-94 0,-1 1-62 16,0 1-64-16,-4 2-35 0,3 5-38 15,-5 3 7-15,1 1 9 0,2 1 0 16,0 1 4-16,2 2 5 0,-1-4 11 16,3 1-13-16,3-2 2 0,0-3-16 15,1 0-3-15,3-5-5 0,5-2 37 16,2-1 19-16,4-7 15 0,4-3-34 16,2-5-66-16,2-5-25 0,-1-3-25 15,-5-2 31-15,-1-5 85 0,-2-6 6 16,-8-8 44-16,0-8 23 0,-5 0 21 15,0 9 7-15,-5 13 9 0,3 12 6 16,-1 7 5-16,-1 1 12 0,0 2 31 16,1 2-44-16,1 7-80 0,0 0-40 0,-1 8-80 15,-2 12-3-15,-3 17 55 0,0 12 25 16,1 8-16-16,2 1-2 16,2-7-1-16,3-7-12 0,-2-6-46 0,2-9-7 15,0-7-19-15,4-2-34 0,4 0-55 16,1-2-108-16,6-1-98 0,3-7 81 15,5-6-77-15,4-6-47 0,0-9-131 16,1-3 21-16,1-3 460 0,-7-4 94 16,0 0 414-16,-6-1 87 0,-3 0 31 15,-5 3-44-15,-1 1-84 0,-4 6-82 16,-2 3-28-16,-1 5-33 0,-1 4-23 16,-4 0-203-16,-1 7-34 0,-1 3-1 15,-4 6 25-15,-2 4-1 0,2 2-24 16,2 0-2-16,-3-1-13 0,5 0-10 15,2-3 0-15,2 1-15 0,1-3-26 16,2-1-21-16,0-3-18 0,3-4-1 16,3-2-23-16,3-6 100 0,5 0 29 15,1-6 0-15,4-5 0 0,0-3-57 16,2-5 7-16,-1-5 9 0,2-9 17 16,-2-11 24-16,0-9 45 0,-2-8 37 15,-4 1 38-15,-4 3-19 0,-3 6 2 0,-3 1 1 16,0 11 2-16,-3 11-3 0,-1 8-7 15,0 9 19-15,0 1 14 0,0 1 4 16,0 4-47-16,-1 3-71 0,-1 2-15 16,0 7-101-16,-2 9-10 0,-5 19 83 15,-3 14 26-15,-2 8 0 0,3 4 0 16,-3-5-20-16,4-5 7 0,1-1 0 16,3-2-19-16,0-8-16 0,6-11-30 15,0-7-10-15,2-7 25 0,4 1 49 16,2-3 16-16,5-3 2 0,0-7 14 15,5-3 18-15,3-6-34 0,3-8-28 16,1-6-34-16,-1-4-35 0,2-3-26 16,-3-4-3-16,-1 1 63 0,-6-1 63 15,-1 4 3-15,-4 1 29 0,-4 7 59 0,-1 4-3 16,-4 7 7-16,-2 3 1 16,-4 3-34-16,-1 2-62 0,-3 3-63 15,-3 4-21-15,-3 3 41 0,-1 4-5 0,1 2 7 16,3-1 13-16,3 1 6 15,2-2-7-15,3-2-52 0,3 0-26 0,3-3 31 16,7-1 12-16,-1-2 29 0,3 0 35 16,2-1 22-16,-1 1 3 15,1-3 10-15,-3 1 22 0,-4 0-10 0,2 0-28 16,-6 2 0-16,1 1 6 0,-2 1 29 16,0 2 15-16,-2 0-19 0,0 0-22 15,0 0-12-15,0 0 16 0,2-3-10 16,0-3-6-16,0-1 9 0,3-1 37 15,3-2 78-15,4-1 18 0,1-4-40 16,5-4-54-16,1-3-50 0,2-1-14 16,2-4-46-16,1-2-7 0,-3 0 4 15,2-1 5-15,-1-3 7 0,-3-2 3 16,-2 1 11-16,-3 1 23 0,-5 5 22 16,-3 2-3-16,-2 6 24 0,-4 4 53 15,-2 3-28-15,-5 3-68 0,-3 1-16 16,-4 7-55-16,-7 5 34 0,2 6 37 15,-3 3 0-15,5 2 19 0,1-2-18 0,7 1-1 16,2-6-19-16,6-1 17 16,1-2 2-16,8-6 36 0,2-2 57 0,5-2 27 15,4-4-6-15,4-1-35 0,4-8-42 16,1-2-37-16,3-3-12 16,-2 0-22-16,0-3 12 0,-1-2-11 0,-3 0 18 15,-1-3 15-15,-3 2 2 0,-4 1 10 16,-7 4-12-16,-4 3 2 0,-3 6 32 15,-3 1 27-15,-3 2-55 0,-4 2-6 16,-4 1-67-16,-2 3 2 0,-5 3-2 16,3 4 8-16,1 3 16 0,3 1 22 15,5-1-7-15,4 2 6 0,2 0 1 16,6-1 21-16,4-3 15 0,5 1 19 16,2 1 18-16,3-4-5 0,-2 0-20 15,0-1-14-15,0-1-13 0,-5-1-12 16,-2 2-3-16,0-1-7 0,-7-1 1 15,-2 1-1-15,-2 0 22 0,-3-1 19 0,-7 3 24 16,-3 0 3-16,-2-2 3 16,-3 0-12-16,-1-1-10 0,2-2-2 15,-1-3-10-15,5 1 13 0,1-1 11 16,3-1 1-16,5 0 9 0,2 0 12 16,2 0-6-16,0 0-24 0,3-1-31 0,1-4-85 15,4 0-13-15,-1 0-21 0,2 0-16 16,-2 1-28-16,-1 0-50 0,0 1-63 15,0-1-130-15,-4 2-175 0,0-2-484 16,-2 1-587-16</inkml:trace>
  <inkml:trace contextRef="#ctx0" brushRef="#br0" timeOffset="101515.272">25534 5121 2957 0,'9'-6'593'0,"4"1"-192"0,4-4-141 15,1-3-51-15,3 1-73 0,-1-3-28 16,2-1-25-16,0-2-50 0,-2-1-33 16,2-3-1-16,-4 0-20 0,-3 0-4 15,-3 1-12-15,-3 3 19 0,-3 2 9 16,-3 3 9-16,-2 5 27 0,-1 4-14 16,-2 2-13-16,-4 1-96 0,-3 2-43 15,-4 7 52-15,-2 4 25 0,-1 1 16 16,2 5 18-16,1 0 12 0,8 3 13 15,1-1 3-15,4-2 13 0,4 1-10 16,3-3 40-16,7 0-2 0,1 0-7 16,3-1 15-16,2-2-5 0,-2 2 21 15,2-2-7-15,-3-2-11 0,-3 1 11 16,-1-4 10-16,-3-1-10 0,-2 0-24 0,-6-3-25 16,-2-1-9-16,0-1-15 0,-8 2 15 15,-6 1-1-15,-3-3-12 0,-6-3-85 16,-2 0-37-16,-4 0-11 0,0-3-24 15,1-5-75-15,6-1-63 0,0 0-146 16,6-1-229-16,6 2-457 0,6-3-308 16</inkml:trace>
  <inkml:trace contextRef="#ctx0" brushRef="#br0" timeOffset="101709.679">25956 5153 3311 0,'0'0'664'0,"0"0"-233"0,0 0-236 0,0 0-195 15,0 0-83-15,0 0-589 16,-4-39-2608-16</inkml:trace>
  <inkml:trace contextRef="#ctx0" brushRef="#br0" timeOffset="116416.148">20421 13734 2578 0,'0'0'521'0,"0"0"-355"0,0 0 57 0,0 0-11 16,0 0-29-16,49 0-77 0,-29 0-65 15,4 5-18-15,9 2 9 0,11 1 5 16,13 1 16-16,11-1 12 0,2-3 7 15,4-4-1-15,0-1-15 0,4-5-25 0,4-4-6 16,-1 0-22-16,-2-2 8 16,-3-3-11-16,-5-2-99 0,-7 2-112 15,-10-3-135-15,-13 3-243 0,-16 4-762 0,-7-5-562 16</inkml:trace>
  <inkml:trace contextRef="#ctx0" brushRef="#br0" timeOffset="117032.496">20759 12477 2112 0,'0'0'443'0,"0"0"-294"0,0 0 86 0,0 0 69 0,0 0-18 16,0 0-39-16,0 0-15 0,-5-40-28 0,4 38-42 15,-1-2-23-15,1 0-9 0,-2 3-19 16,-1-2-38-16,-1 1-33 0,-1 0-40 16,-4 0-24-16,-4 2-25 0,-3 0-19 15,-5 6-27-15,-2 4-23 0,-4 3-9 16,0 3 22-16,1 3 36 0,1 1 26 15,2 1 12-15,6 0-1 0,5-2-11 16,5-1 7-16,6 0-14 0,2-5 3 16,10 1 12-16,3-3 35 0,7 0 3 15,4-3 40-15,3-1-14 0,2 0-1 16,3-1-9-16,-1-1-19 0,-2 0 0 0,-1 0-13 16,-7 2-50-16,-5-1-31 0,-4 2-38 15,-9 2-42-15,-3 0-52 16,-5 5 15-16,-10 0-39 0,-7 1-17 0,-12 2 44 15,-11 5 12-15,-11 2 13 16,-3-2 98-16,3-2 100 0,7-7 9 0,8-4-9 16,7-4-91-16,6-5-110 0,9-1-216 15,8-4-316-15</inkml:trace>
  <inkml:trace contextRef="#ctx0" brushRef="#br0" timeOffset="117331.816">20647 12203 3183 0,'0'0'521'0,"0"0"-366"0,0 0 2 0,0 0 47 15,0 0 4-15,0 0-66 0,0 0-53 16,0 0-30-16,0 0-31 0,0 0 18 15,1 51 27-15,-1-7-8 0,-2 11-10 0,-2 6-19 16,0 0-11-16,-1-3-10 16,2-5-14-16,-2 4-1 0,1 0-15 15,-4 0 3-15,3-2-56 0,0-1-54 0,1-6-41 16,1-7-4-16,0-11-18 0,3-10-40 16,0-2-52-16,0 2-175 0,0-5-279 15,1 2-753-15</inkml:trace>
  <inkml:trace contextRef="#ctx0" brushRef="#br0" timeOffset="117732.296">21079 12443 2988 0,'0'0'444'0,"0"0"-191"0,0 0 27 0,0 0-57 0,0 0-73 0,0 0-94 0,0 0-13 16,0 0 7-16,-21 60 14 0,15-33-14 16,-2 4-36-16,1 1-14 0,0-1-1 15,1-1-2-15,-1-2-77 0,2-1-59 16,2-5-54-16,3 0-36 0,0-7-112 15,5-4-341-15,1-5-780 0</inkml:trace>
  <inkml:trace contextRef="#ctx0" brushRef="#br0" timeOffset="118049.067">21274 12491 3372 0,'0'0'481'0,"0"0"-244"0,0 0-4 0,0 0 3 15,0 0-39-15,0 0-77 0,0 0 5 16,44-7-24-16,-28 7-49 0,2 0-39 16,4 3-13-16,1 4-18 0,-2 4-16 15,3 2-2-15,-1 1 8 0,-2 4-33 16,-2 1-28-16,-4 2-6 0,-5 1 9 16,-4 1 18-16,-4 1 16 0,-2-3 24 15,-6-1 10-15,-6-3 18 0,-5-3 23 16,-6-1-1-16,-2-6-4 0,-4-1 22 15,0-5 7-15,0-1 2 0,2-8 3 16,4-5-3-16,5-1 9 0,3-4 0 16,5-5-29-16,6-3-29 0,4-3-76 0,10-4-102 15,17-5-112-15,17-6-260 16,-3 7-1013-16,17-5-779 0</inkml:trace>
  <inkml:trace contextRef="#ctx0" brushRef="#br0" timeOffset="121182.148">9289 8322 1909 0,'0'0'305'0,"0"0"-182"0,-48 10-13 0,28-4 6 15,-4 2-13-15,-2 4 13 0,1 1-50 16,4-2-66-16,2 0-17 0,3 2-8 16,3-4 25-16,4 0 38 0,6-1-19 15,3-2-19-15,1 1 0 0,8 2 12 0,0 0 24 16,4 1 5-16,5 0-5 16,2 0 2-16,-3 3-35 0,2-3 10 15,-2 1-13-15,-1 0-2 0,-6 2-33 0,-3-1-36 16,-2 1 10-16,-3 1 3 0,-2 2 4 15,-9 0 18-15,-2-1 1 16,-5 2-17-16,-5 0 7 0,0-2-7 0,-4-1-6 16,-3-2 22-16,6-2 36 0,-3-4 0 15,3-3-1-15,3-3-74 16,3-3-109-16,7-6-108 0,1-4-186 0,4 0-324 16</inkml:trace>
  <inkml:trace contextRef="#ctx0" brushRef="#br0" timeOffset="121448.73">9195 8151 2119 0,'0'0'491'0,"0"0"-207"0,0 0 1 0,0 0 33 16,0 0-112-16,0 0-108 0,0 0-7 15,-16 49-19-15,14-26-21 0,0 4-17 16,0 10-14-16,-1 8 2 0,-1 8-10 16,-1 4-10-16,-4 0-1 0,3-2-1 15,-3-5-3-15,0 0-41 0,2-3-51 16,1-1-49-16,2-10-55 0,1-7-84 16,3-10-81-16,0-3-242 0,0-5-497 15</inkml:trace>
  <inkml:trace contextRef="#ctx0" brushRef="#br0" timeOffset="121835.563">9428 8327 1294 0,'0'0'456'0,"0"0"-57"0,0 0-34 0,0 0-29 16,0 0-86-16,0 0-81 0,0 0-35 16,0 0-16-16,-6 37-14 0,5-18-12 15,-3 5 15-15,2 4-22 0,-2 2-7 16,-2 1-15-16,0-1-37 0,0-1-26 16,1-2-1-16,1-1-56 0,-3-5-75 15,4-1-98-15,1-6-180 0,0-4-329 16,2-6-941-16</inkml:trace>
  <inkml:trace contextRef="#ctx0" brushRef="#br0" timeOffset="122198.697">9566 8378 1345 0,'0'0'1332'0,"0"0"-1065"15,0 0-5-15,0 0 70 0,0 0-73 16,0 0-96-16,0 0-27 0,0 0-67 16,0 0-67-16,0 0-2 0,44-4-2 15,-31 8-20-15,-1-1-3 0,1 4 3 16,-1 0-19-16,1 4-19 0,1 0-9 16,-2 3 6-16,-3 2-3 0,-3 4 9 15,-2 0 10-15,-4 3 6 0,0 2 25 16,-8-1-10-16,-3 1 24 0,-5 1 2 15,-3-3 26-15,-4 2 2 0,-3-6-6 16,-1 1 7-16,0-7 18 0,5-2 22 0,-2-7 19 16,4-4 16-16,7-1-9 15,2-8-24-15,3-6-2 0,4-7-67 0,4-7-2 16,14-14-9-16,10-5-69 0,16-4-51 16,2 3-82-16,7 7-209 15,-15 14-883-15,1 2-805 0</inkml:trace>
  <inkml:trace contextRef="#ctx0" brushRef="#br0" timeOffset="127214.654">12856 8114 1439 0,'0'0'326'0,"0"0"-92"0,0 0 38 0,0 0-55 15,0 0-24-15,0 0 45 0,0 0-48 16,0 0-31-16,0 0-25 0,0 0-4 16,0 0-3-16,0 0 2 0,0 0-15 15,0 0-20-15,0 0-31 0,-20 0-37 16,9 3-23-16,-1 2-3 0,-2-2-11 15,-4 5-11-15,-2 1 6 0,0 2-3 16,-2-1-3-16,1 1 19 0,1 1-9 16,1-2 12-16,1 0 1 0,5-3 12 15,2 0-1-15,1-2 4 0,4-2 0 16,1 0-13-16,2-2 23 0,1 0-26 0,1-1-16 16,1 2-26-16,0 1 2 15,0 2 5-15,2 3 20 0,1 4 2 0,3 4 13 16,0 1-1-16,2 7 1 0,-1 2 0 15,1 4 2-15,-1 9-2 16,1 10-1-16,-3 10-2 0,-2 8-51 0,-3-7-9 16,0-4-3-16,0-7-10 0,-1-5-12 15,0-7 21-15,1-9 7 0,0-7 9 16,0-5 9-16,4 1-12 0,2-2-19 16,1-2-71-16,3-6-132 15,1-7-192-15,-3 0-510 0,7-12-368 0</inkml:trace>
  <inkml:trace contextRef="#ctx0" brushRef="#br0" timeOffset="127850.764">12982 8432 886 0,'0'0'654'0,"0"0"-624"0,0 0-30 0,0 0-23 0,0 0 23 15,0 0 18-15,0-36 57 0,0 30-33 16,1 1-12-16,0 0 44 0,-1 2 56 16,0-1 81-16,0 0 19 0,-1 2 19 15,-2-2-4-15,0 2-49 0,1-1-49 16,-1-1-16-16,0 2-33 0,0 0 7 16,1 1-32-16,0-2-26 0,0 3 7 15,0 0-6-15,1 0-4 0,0-1-7 16,0 1-2-16,-1 0-3 0,2 0-7 0,-2 0-10 15,0 0-13-15,-1 0-2 0,0 0-10 16,-1 1-18-16,-2 2-20 16,-1 2-18-16,-3 4 3 0,0 2 19 0,0 3 25 15,-1 3-6-15,3 3 9 0,0 2-22 16,3 2 19-16,1-2 0 16,4 0-9-16,0-1-11 0,4-3 14 0,2-1 3 15,3-5 21-15,3 0 1 0,0-1 22 16,2 0 13-16,2-3 6 0,-1 2-6 15,0-3-10-15,-1 0-22 0,-1-1-3 16,-1 2 0-16,-1-1 0 0,-5 0 0 16,-2 2-3-16,-3 1-9 0,-1 3-1 15,-6 0-31-15,-4 1 2 0,-3 4-18 16,-4-1-16-16,0 1-11 0,-3-1-5 16,1-1-17-16,-4-3 0 0,3-1-16 15,1-4-33-15,0-2 3 0,2-3 3 16,4-3-42-16,3-7-105 0,1-7-172 15,5 2-510-15</inkml:trace>
  <inkml:trace contextRef="#ctx0" brushRef="#br0" timeOffset="128115.135">12927 8223 2493 0,'0'0'281'0,"0"0"-76"0,0 0 42 0,0 0 68 0,0 0-62 0,0 0-52 16,0 0-75-16,0 0-75 0,0 0-51 16,0 0-19-16,0 0 19 0,0 0 37 15,-6 42 9-15,5-15-11 0,1 3-7 16,0 7-25-16,2 10-3 0,2 14-3 16,1 4 2-16,0 2-15 0,-2-3-15 15,-1-6-69-15,0-3-32 0,0-2-3 16,0-4-45-16,0-4-73 0,1-9-117 15,0-10-258-15,-3-11-604 0</inkml:trace>
  <inkml:trace contextRef="#ctx0" brushRef="#br0" timeOffset="128915.472">13286 8414 1803 0,'0'0'396'0,"0"0"-67"0,0 0 16 0,0 0-63 15,-1-38-61-15,-4 31-25 0,-2-1-53 16,-3 2-42-16,-3 0-54 0,0-1-31 16,-3 2 3-16,2 1-7 0,-2 3 4 15,2 1-16-15,0 5-11 0,1 4-36 16,3 6-25-16,0 3-17 0,1 3 42 15,4 2 19-15,1 0-1 0,2 0-22 0,2-2-31 16,0-5 6-16,3-3-4 16,1-5 35-16,2-4 25 0,1-4 20 0,2 0 45 15,0-6 73-15,3-2 6 0,3-5-58 16,-2-4-44-16,3 1-10 0,-3-4-12 16,2 5-16-16,-2 2-6 0,-1 4-10 15,1 4-3-15,-3 5-22 0,1 0 0 16,-1 9 31-16,1 5 8 0,0 5 17 15,-1 5-17-15,0 4-17 0,-3-2-16 16,0 3-9-16,-5 0-17 0,0-1-26 16,-2-2-51-16,0 1-87 0,-2-2-95 15,0-4-44-15,-1-4-224 16,-1-6-549-16</inkml:trace>
  <inkml:trace contextRef="#ctx0" brushRef="#br0" timeOffset="129332.11">13333 8099 186 0,'0'0'2337'0,"0"0"-1986"16,0 0-123-16,0 0 94 0,0 0-78 16,0 0-64-16,0 0-48 0,0 0-66 15,0 0-66-15,0 0-16 0,0 0 16 16,0 0 16-16,0 0 32 0,25-7-11 15,-10 5-5-15,2 0-20 0,-1 0-9 16,0 1 16-16,-2-2-17 0,-2 2 10 16,-3 0-12-16,-2 0 0 0,-1 1 0 15,-3 0 0-15,0 0-1 0,-1 1-11 16,0 4-7-16,1 0 19 0,0 5 25 16,1 3 0-16,0 3 0 0,1 3-3 15,3 4 3-15,0 1-10 0,2 3-12 16,4 9 13-16,2 7-15 0,4 10 1 15,-1 3 1-15,-5-1 10 0,-2-4-11 16,-6-6-1-16,-1 3 1 0,-4-4-2 0,-2-2-2 16,-8 0-25-16,-4-1-23 15,-6 1-3-15,-7-1-6 0,2-6 9 16,-10 2-20-16,-2-6-37 0,-2-5-31 0,-5-2-58 16,2-11-144-16,10-7-389 0,-3-6-1331 15</inkml:trace>
  <inkml:trace contextRef="#ctx0" brushRef="#br0" timeOffset="131466.098">21106 7102 1479 0,'0'0'1390'0,"0"0"-1214"0,0 0 74 0,0 0 83 0,0 0-115 15,0 0-55-15,0 0-27 0,0 0 4 16,0 0 31-16,0 0-17 0,31 20 61 15,15-46-43-15,24-15-71 0,16-9-52 16,11-8-29-16,0 2-20 0,-4 6-37 16,1 0-21-16,-1 4 9 0,-2 0 16 15,-3 4-13-15,-3 3 12 0,-6 2-2 16,-9 7-29-16,-10 3-24 0,-16 8-16 16,-15 3-27-16,-11 6-30 0,-10 4-37 15,-3 2-87-15,-5 0-202 0,-9 2-555 16,-3 2-144-16</inkml:trace>
  <inkml:trace contextRef="#ctx0" brushRef="#br0" timeOffset="131866.212">21718 6610 2130 0,'0'0'337'16,"0"0"-117"-16,-37-17 114 0,25 12 1 16,-3-1-87-16,2 2-43 0,-3 0-35 15,3 1-50-15,-3 2-26 0,2 1-16 16,-2 0-26-16,0 0-11 0,-2 6-13 16,1 1-28-16,-4 5-16 0,-1 4-15 15,-3 5 19-15,-4 12 11 0,-4 12 0 16,-7 10 1-16,0 4 0 0,3-4 0 15,5-5 0-15,3-6 0 0,3-4 1 16,5-6 11-16,5-7 25 0,4-8 25 16,4-3 19-16,1 0 24 0,-1 1 15 0,3-2-10 15,2-3-36-15,3-3-35 0,2-2-14 16,7-3-13-16,4-1 22 0,14-2 42 16,13-1 6-16,19-12-8 0,13-8-26 15,5-3-38-15,1-5-10 0,-3 0-60 16,0 0-50-16,1-4-28 0,-2 2-122 15,0-2-284-15,-21 7-975 0,0-1-1118 0</inkml:trace>
  <inkml:trace contextRef="#ctx0" brushRef="#br0" timeOffset="151802.411">8408 17335 1790 0,'0'0'421'0,"0"0"-171"0,0 0 56 0,0 0-71 0,0 0-66 16,0 0-60-16,0 0-33 0,0 0-25 15,-37 1-6-15,37-1-13 0,0 0-30 16,0 0-2-16,1 0-1 0,6 0 1 16,4 0 46-16,5 0 37 0,6 0 12 0,9 0 5 15,11 0-30-15,14 0-39 16,6 0-9-16,1-4-9 0,-1-2 5 16,0 2 36-16,0-2 0 0,3 2-13 0,3-1 8 15,-1 0-5-15,0 2-16 0,-2 1 19 16,-1 0-22-16,-4 2 15 15,-2 0-3-15,-4 0-12 0,-2 0 3 0,-5 2-12 16,-11-1-4-16,-7 1-10 0,-8 0 10 16,-5-2-12-16,1 4-2 0,1-3-22 15,-3 1-91-15,-5 2-78 0,-5-2-81 16,-5-1-140-16,0-1-284 0,-1 0-716 16</inkml:trace>
  <inkml:trace contextRef="#ctx0" brushRef="#br0" timeOffset="152649.569">8933 16648 1861 0,'0'0'305'0,"0"0"-188"0,0 0 15 15,0 0 14-15,-3-45-30 0,3 31 13 16,3-2-10-16,1-1-13 0,-2 0-17 16,2 2-6-16,-2-1-3 0,1-2-13 15,2 1-22-15,-1 1-7 0,3-2 19 16,3-2-57-16,4-1-1 0,3 0 1 15,4-3 0-15,6-2 19 0,8-2 13 16,10-5 12-16,8-1 10 0,9 2 25 16,-2 5 9-16,-2 7 25 0,0 7-22 15,2 3-30-15,4 2-36 0,1 4-25 16,1 2-3-16,4 2 2 0,-1 6-1 16,1 0-1-16,1 3-10 0,-2 1 11 15,2 0 2-15,-2 3 1 0,-2-2 27 16,2 2 28-16,-7-1 13 0,-1 3 2 15,-3-2 19-15,-2 1 28 0,-2 0-22 16,-3 1-16-16,-5 1-19 0,-1 0-11 16,-11-3-23-16,-3-1-8 0,-10-2-19 0,-2 0-3 15,5 5-13-15,1 1 16 0,1 1-2 16,-2 3-28-16,-3-2 17 16,1 1-8-16,-5-2-41 0,-1 1-2 0,-1-1 2 15,-2-3-6-15,-1-1-10 0,-3 0 26 16,0-5-23-16,-1 2-24 0,-2-3-46 15,-2-2-43-15,1-1-17 0,-2-3-90 16,0 2-153-16,-3-3-71 0,0 0-26 16,0-6-60-16,0-1-407 0,-7-10 804 0</inkml:trace>
  <inkml:trace contextRef="#ctx0" brushRef="#br0" timeOffset="152965.743">11055 16181 2047 0,'0'0'324'0,"0"0"18"0,0 0-52 0,0 0-50 0,0 0-71 0,0 0-42 15,0 0 18-15,0 0 16 0,0 0-32 0,3 40-3 16,0-27-29-16,0 4-32 0,3 1-6 16,1-1-15-16,2 4-4 0,-2-1-21 15,6 1 9-15,-2 0-16 0,0-1 7 16,-1-1-4-16,1-2-15 0,-2-2-52 15,-1 2 52-15,-1-4 16 0,-2 1-14 16,-2-1 10-16,-3-2 1 0,0 3 8 16,-8-2 7-16,-6 2 52 0,-5 3 31 15,-12 1-49-15,-12 5-35 16,-10-2-27-16,-7 0-16 0,4-6-27 0,5-5-40 16,9-2-47-16,0-4-90 0,3-2-89 15,4-1-205-15,11-1-609 0,-1-2-980 0</inkml:trace>
  <inkml:trace contextRef="#ctx0" brushRef="#br0" timeOffset="157050.032">6178 9253 1442 0,'0'0'500'0,"0"0"-127"0,0 0-63 0,0 0-46 15,0 0-90-15,0 0-43 0,0 0-16 16,0 0-39-16,0 0-42 0,0 0-34 16,0 0-22-16,0 0 3 0,0 0 19 15,0 0 9-15,0 0 29 0,0 0 10 16,0 0 9-16,0 0 0 0,0 0 10 15,0 0 5-15,0 0 4 0,0 0-4 16,0 0 4-16,0 0 2 0,0 0 5 16,0 0-2-16,0 0 0 0,0 0-16 15,0 0-9-15,0 0-13 0,0 0-12 16,0 0-12-16,0 0-7 0,0 0-12 16,0 1-25-16,0 5-9 0,3 3 34 15,1 5 3-15,2 2 9 0,2 2-12 16,2 3-13-16,1 0 13 0,0 3 0 0,1 3 1 15,-2 0 1-15,-1 3-2 16,-1-2-1-16,-1 2-20 0,-2-2-17 16,-2-4-14-16,0 0-10 0,-1-6-19 0,0-2-51 15,-1-5-54-15,1-4-66 0,0-3-209 16,-2-3-604-16,4-8-614 0</inkml:trace>
  <inkml:trace contextRef="#ctx0" brushRef="#br0" timeOffset="157449.853">6427 9269 2377 0,'0'0'310'0,"0"0"-69"0,0 0 85 0,0 0-65 0,0 0-45 16,1-40-43-16,3 31-32 16,2-2-49-16,1 1-33 0,3 1-31 0,-1 2-27 15,0 2-1-15,3 1-28 0,-2 2-16 16,-1 2-9-16,0 2-7 0,1 6 3 16,-2 3 13-16,-1 2 16 0,1 6-6 15,-4 2 15-15,-1 5-13 0,-3 8-3 16,-1 9-24-16,-6-3 11 0,0-6 7 15,2-3 40-15,-1-11 1 0,2 2 29 16,-2 1 15-16,2-6 6 0,2-3-6 16,2-5-31-16,0-5 0 15,2-2-11-15,6-2 54 0,2 0 1 0,6-5-7 16,4-5-50-16,2-5-116 0,4-3-143 16,0-6-199-16,-5 5-655 0,6-13-764 0</inkml:trace>
  <inkml:trace contextRef="#ctx0" brushRef="#br0" timeOffset="157834.37">6730 9191 2772 0,'0'0'392'0,"0"0"-105"16,0 0 10-16,0 0-98 0,0 0-64 15,47-34-4-15,-35 26-25 0,2 0-93 16,-1 2-13-16,-2 0-44 0,-2 4-34 16,0 2-34-16,-5 0-21 0,1 5 17 15,-2 2 3-15,-1 4 18 0,0 0 25 16,-2 6 10-16,0-2 16 0,0 2 27 16,0-1 17-16,-2-1 3 0,2-3 32 15,0-1 38-15,4-3-7 0,1-1 7 16,3-1 9-16,6-1-3 0,-1 0-7 15,3-1-19-15,1 1-18 0,0-1-29 16,-1 2-6-16,0-1 0 0,-4 3-25 16,-1 1 3-16,-5 1 20 0,-1 3 1 15,-1 2-12-15,-4 1 13 0,-2 1-22 16,-5 2-37-16,-3 1-33 0,-2 1-37 0,-1-1-51 16,-3-2-107-16,3-4-169 0,0-5-187 15,5-4-556-15</inkml:trace>
  <inkml:trace contextRef="#ctx0" brushRef="#br0" timeOffset="158151.573">7196 8958 2752 0,'0'0'350'0,"0"0"-149"16,0 0 32-16,0 0 54 0,0 0-22 15,9 51-60-15,-9-29-62 0,-2 1-87 16,-2 5-53-16,0 0-3 0,-3 4-1 16,4 0 0-16,-3 0-39 0,1 1-13 15,3-3 6-15,2-6 26 0,0-3-4 16,0-7 12-16,4-3 13 0,5-4 56 0,0-2 16 16,4-2-7-16,3-2-1 15,1-1 1-15,4-3-15 0,-1-2-15 0,4-3-35 16,-1-2-44-16,0 1-39 0,3-3-19 15,-5 1 46-15,2-2-77 0,-1 0-51 16,-2-1-33-16,-2 1-93 0,-1-2-129 16,-3 3-230-16,-5 1-502 0</inkml:trace>
  <inkml:trace contextRef="#ctx0" brushRef="#br0" timeOffset="158351.148">7305 9120 2017 0,'0'0'763'16,"0"0"-436"-16,0 0-20 0,3 43-31 16,8-24-6-16,2 2-22 0,3 3 7 15,1 3-42-15,0 3-59 0,2 7-53 16,1 6-19-16,-2 11-27 0,-7 2-25 16,-6 3-30-16,-5-2-18 0,0-6-62 15,-5-2-107-15,-3-4-115 0,0-9-105 0,0-11-288 16,3-12-925-16</inkml:trace>
  <inkml:trace contextRef="#ctx0" brushRef="#br0" timeOffset="168811.47">8754 9493 186 0,'0'0'182'0,"0"0"552"0,0 0-428 0,0 0-36 0,0 0-10 0,0 0-7 0,0 0-7 15,0 0-36-15,0 0-40 0,0 0-25 16,0 0-29-16,0 0-17 0,0 0-10 16,0 0-19-16,0 0-22 0,0 0-16 15,0 0-13-15,0 0 10 0,-4 4-1 0,4-1 7 16,0 1-3-16,0 0-4 16,0-3-9-16,0 1 0 0,0-1 7 15,0 0-1-15,0 0 10 0,0 0 2 0,0-1 8 16,0 0-8-16,0 0 4 0,0 2 0 15,0-2 3-15,0 0-3 0,0 0-7 16,0 0-1-16,0 0-15 0,0 0-14 16,0 0-1-16,0 0 12 15,0 0-13-15,0 0 2 0,0 0-1 0,0 0-3 16,0 0-1-16,0 0-15 0,0 0 3 16,0 0-5-16,0 0-2 0,0 0 7 15,0 0 11-15,0 0 0 0,0 0 2 16,0 0 1-16,0 0 0 0,0 0 0 15,0 0 2-15,0 0 1 0,0 0 8 16,0 0-9-16,0 0-2 0,0 0-1 16,0 0 0-16,0 0-1 0,0 0-3 15,0 0-24-15,2 0 12 0,0 0 13 16,1 0 2-16,-1 0 1 0,0 0 3 16,-2 0 0-16,0 0-1 0,3 0 14 15,-3 0-13-15,2 1-1 0,-2-1 0 16,0 0 0-16,0 0-1 0,0 0-1 0,0 0-2 15,0 0 0-15,0 0-1 0,0 0 0 16,0 0-10-16,0 0 1 16,0 0-1-16,0 1 10 0,0-1-9 0,2 0 12 15,-2 1 1-15,0-1-1 0,2 0 1 16,-2 0 11-16,0 0-10 0,0 0 2 16,0 0 11-16,0 0-12 0,0 0 13 15,0 0 0-15,0 0 0 0,0 0 0 16,0 0-13-16,0 2 13 0,0-2-4 15,0 0-12-15,1 0 0 0,-1 0-3 16,0 0-16-16,0 0 4 0,0 0-2 16,0 0-8-16,0 0-13 0,0 0-24 15,0 0-23-15,0 0-22 0,0 0-23 16,0 0-38-16,0 0-81 0,0 0-139 16,2 1-258-16,-2 2-545 0,-2-7 229 0</inkml:trace>
  <inkml:trace contextRef="#ctx0" brushRef="#br0" timeOffset="170116.728">8737 9447 1011 0,'-11'-3'1527'0,"6"0"-1256"0,-1-1-98 0,-1 0 23 15,1 0-18-15,0 2-31 0,2 1-11 16,0 0-16-16,0 1-26 0,2-2-6 15,1 2-16-15,-1 0-38 0,2 0-34 16,0 0-25-16,0 0-13 0,0 0-6 0,3 4 19 16,3 4 25-16,2 4 47 15,6 2 16-15,-1 3-28 0,5 1-16 16,0 1-19-16,4-2 16 0,-1 0-16 16,5-2-3-16,1 0 2 0,-1-1 0 15,10 1 1-15,6 2 1 0,8-1 11 16,2 0-9-16,0-4 16 0,-6-2 6 0,-5-1-3 15,2-1 9-15,-3-3-6 0,3-2 0 16,-3 0-10-16,0-1 1 0,2-2-4 16,0 0 7-16,1-5 15 0,-3 0 0 15,0-4 0-15,-7 0 7 0,-7 0 24 16,-5 2 15-16,0-3-18 16,2 0-25-16,1-6-4 0,4 0-2 0,-4-4-3 15,-2 1-16-15,-2-2 3 0,-2-3 4 16,-3 1-4-16,-1-5 0 0,-5 1-15 15,-3-1-15-15,-1-2-3 0,-3 0-1 16,-2-1 18-16,-2-1 0 0,-3-1 0 16,-2-2 1-16,-4 0 2 0,2 2 1 15,-2 2 22-15,-2 1-13 0,2 3 0 16,0 2 13-16,-1 5-4 0,1 2 7 0,1 2-10 16,-2 4 10-16,2 0 2 15,-3 3 1-15,1 0-4 0,1 1-5 16,-1 2-4-16,2-2 0 0,1 1-2 0,-1 3-4 15,2 0-9-15,3 0 15 0,-1 1-16 16,2 2 10-16,-2-1-9 16,4 0 10-16,0 1-10 0,0-1 9 0,2 2 0 15,-2 0-9-15,0-2 0 0,2 2 0 16,-1-1-1-16,-1 1 0 0,2-1 1 16,-2 1-1-16,2 0 0 0,0 0-2 15,0 0 0-15,0 0 0 0,-2 0 1 16,2 0-1-16,0 0-1 0,0 0-14 15,-2 0 3-15,2 0-9 0,0 2-16 16,0 2-12-16,0 4 30 0,2 2 19 16,0 4 2-16,0 2-2 0,0 0 0 15,-1 3 12-15,1-3-11 0,0 3 11 16,0 0 1-16,-2-3-12 0,0-2 1 16,0-3 1-16,0-2 9 0,2-4-10 15,-2-1 10-15,0-2-9 0,2-2 25 16,-2 0 20-16,0 0 10 0,0-3 21 15,0 0 30-15,0-2-15 0,0-4-36 16,0-5-37-16,0-4-21 0,-2-2-15 16,0-2 12-16,0-1 3 0,-2 1 1 0,2 2-1 15,-1-1 2-15,-1 4 10 0,2 4-10 16,0-1-2-16,2 6-12 0,0 2 0 16,0 4 10-16,0 0-10 0,6 1-19 15,5 0 31-15,9 0 7 0,11 1 26 16,11-1-33-16,9-2-2 0,3-4-101 15,-5-1-174-15,-12-2-295 0,-10-1-1173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43:38.61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10318 11550 1498 0,'2'1'202'0,"0"-1"-7"0,0 0 71 15,2 0-17-15,3 3 3 0,0-2-20 16,3 2-27-16,2-1-68 0,2 0-31 15,3 3-30-15,3-3 13 0,6 2 6 16,8-2 13-16,13 1-4 0,13-3-10 16,7 0-3-16,4-3-2 0,0-3 7 15,1-1 16-15,3-4 19 0,2 3-26 16,1-2 3-16,-2 4-53 0,1 0 1 16,-2 4-10-16,-5 0 0 0,-2 2-3 15,-5 2 3-15,-5 0-22 0,-5 1-24 16,-7 0 0-16,-12 0-21 0,-5 0-53 15,-10-1-95-15,-4 0-112 0,1 1-178 0,-6-2-553 16,5-1-849-16</inkml:trace>
  <inkml:trace contextRef="#ctx0" brushRef="#br0" timeOffset="2482.275">18519 11622 2339 0,'-7'1'349'0,"7"-1"-320"0,-2 2 173 0,0-1-12 0,2-1 20 16,0 0 3-16,0 4-23 0,6-2-10 15,3 2-16-15,5 0-24 0,6-1-15 16,13 0-11-16,14-3 13 0,15-9-25 16,9-2-25-16,3 1-28 0,-3-1-28 15,-5 4-8-15,2 0-11 0,-2 1-2 16,2-1-19-16,-5 4-15 0,-1 0-55 16,-4 2-28-16,-5-2-13 0,-8 3-22 15,-7 0-41-15,-12 0-30 0,-6 1-55 16,-7 1-155-16,-1-1-184 0,-4 2-405 15,-6-3-442-15</inkml:trace>
  <inkml:trace contextRef="#ctx0" brushRef="#br0" timeOffset="2783.632">18670 11817 2575 0,'0'0'399'0,"0"0"-127"0,0 0 81 16,0 0-138-16,0 0-33 0,0 0-3 15,0 0-20-15,0 0-23 0,0 0-43 16,0 0-25-16,0 0-19 0,0 0 6 16,0 0 10-16,-20-4-1 0,31 2-5 15,14 2-4-15,14-1 15 0,20-2-3 16,12-1-21-16,6-1-22 0,-1 2-24 15,-2 2-11-15,1 1 8 0,0 0-15 16,1 0-7-16,-5 3-30 0,-1 3-67 16,-6-2-68-16,-4 2-72 0,-5 0-98 15,-11-3-204-15,-15-1-653 0,-2-2-943 0</inkml:trace>
  <inkml:trace contextRef="#ctx0" brushRef="#br0" timeOffset="12400.443">11137 11063 1994 0,'0'0'376'0,"0"0"-101"0,0 0 53 0,0 0-88 16,0 0-52-16,0 0-32 0,0 0-23 16,0 0-33-16,0 0-8 0,0 0-11 0,0 0-15 15,-21-40-8-15,19 29-24 0,-1-2-3 16,1-1-12-16,2 0-19 0,-1-3 0 15,1-1-1-15,0-1-18 0,0-2-3 16,3 0 10-16,1-2-13 0,2-2-3 16,1-1 11-16,5 2-2 0,0-2-9 15,3-2-3-15,5 2-4 0,2-3 10 16,6-2 9-16,6-3 14 0,15-9-14 16,9-6 1-16,10 0 2 0,1 1 1 15,-2 2 9-15,0 5 1 0,4-1-1 16,4-2 0-16,6 0 2 0,4 0 0 15,5 0-2-15,1 0 1 0,5 1 2 16,3-1-2-16,2 1 2 0,4 2-3 16,6-2 1-16,1 1 1 0,1 4 0 15,4-4 1-15,0 4 1 0,4 1 0 0,0 2 15 16,0 0-15-16,3 4 18 16,2 1-19-16,1 2 13 0,0 2-10 15,1 2-1-15,-2 1-1 0,1 2-1 0,0 3-3 16,0 2-10-16,0 1 1 0,2 5-4 15,0 1-12-15,2 4-7 16,1 1 0-16,1 3 4 0,0 1-4 0,2 4 19 16,2 2 14-16,1 2 2 0,2 2-1 15,6 4 0-15,-6 2 1 0,3 3 1 16,-1 3 9-16,-5-1-10 0,-4 7 0 16,-5-2 13-16,-4 6 22 0,-9 3 3 15,-3 1 0-15,-8 3 28 0,-7 1-3 16,-8 4 12-16,-4 1 4 0,-6-1-38 15,-4 1-7-15,-3-1 1 0,-4 1 5 16,-4-1 1-16,-4-1-16 0,-7 2 3 16,-1-1-10-16,-3-4-5 0,-5 2 2 15,-4-1 1-15,-6-8-15 0,-8-3 1 0,-4-6-1 16,-4-3-1-16,0 4 0 16,0 4-19-16,4 1 16 0,-9 0-19 0,-2-6 1 15,-3-1-1-15,-6-4-22 0,-2-2-6 16,0-5-3-16,-2-2-15 15,-6-3-9-15,2-1 30 0,-1-5 3 16,-2-1-25-16,-4 0-73 0,2-8-118 0,-1-5-136 16,1-1-206-16,0-5-413 0,2 4-255 15</inkml:trace>
  <inkml:trace contextRef="#ctx0" brushRef="#br0" timeOffset="12702.807">18624 10152 2334 0,'0'0'414'0,"0"0"-151"0,0 0 178 0,0 0-87 0,0 0-125 16,0 0-56-16,0 0-27 0,0 0-22 15,0 0-53-15,0 0-40 0,0 0 6 16,0 0 0-16,0 0 22 0,8 48-16 16,-5-26-19-16,1 2-11 0,2 2-11 15,2-1 7-15,2 1-9 0,-1 0-1 16,3 1-1-16,-1 0-17 0,-1-1 7 15,0 2 10-15,-3-4 2 0,-3-1-3 16,-2-2 3-16,-2-1 1 0,-2-3 27 16,-9 3-1-16,-5-2 10 0,-13 1 31 0,-15 2-1 15,-19 1-6-15,-15-3-21 0,-5-3-10 16,-2-5-11-16,5-4-19 0,4-3-1 16,2-2-60-16,2-2-65 0,7-6-107 15,7-8-200-15,16 3-698 0,9-8-1723 0</inkml:trace>
  <inkml:trace contextRef="#ctx0" brushRef="#br0" timeOffset="22718.242">4744 5829 1527 0,'0'0'400'0,"0"0"-118"0,0 0 55 0,0 0 20 0,0 0-68 0,0 0-47 15,0 0-46-15,0 0-41 0,0 0-51 16,0 0-41-16,0 0-63 0,0 0-26 16,0 0 26-16,0 0 12 0,0 0 115 15,12 43-84-15,-6-22-18 0,1 2-25 16,-1 2 0-16,-1 1-3 0,0 0-34 16,-2 0-64-16,2 1-50 0,-2 0-67 15,1-3-96-15,0-3-138 0,1-3-129 16,0-8-192-16,0-4-539 0</inkml:trace>
  <inkml:trace contextRef="#ctx0" brushRef="#br0" timeOffset="23054.024">4964 5869 1759 0,'0'0'529'0,"0"0"-303"16,0 0 42-16,0 0-14 0,0 0-139 15,0 0-77-15,0 0-34 0,0 0 37 16,0 0 1-16,-4 55-26 0,4-32-16 16,2 0-1-16,2 0-22 0,1-4 23 15,2-2-13-15,-1-5-2 0,2-2 15 16,1-5 12-16,1-2 84 0,2-3 47 16,1-3 38-16,0-7 8 0,0 0-39 15,0-5-55-15,-2 2-38 0,-2-4-29 16,-1-1-28-16,-4 2-7 0,-3-1-33 15,-1 0-19-15,-7 1 1 0,-6 1-14 16,-2 1-13-16,-5 2 13 0,-2 1 12 16,0 5-16-16,2 2 22 0,1 4-18 15,3 4-75-15,1 4-92 0,5 4-72 0,3 2-105 16,3 2-145-16,2-4-506 16,2 4 272-16</inkml:trace>
  <inkml:trace contextRef="#ctx0" brushRef="#br0" timeOffset="23385.191">5338 5720 1413 0,'0'0'1516'0,"0"0"-1263"0,0 0 15 16,0 0 23-16,0 0-74 0,0 0-94 15,0 0-60-15,0 0-20 0,-28 43-40 16,22-21-3-16,0 3 0 0,2 2 0 15,2-1 0-15,2-2-25 0,0-1-7 16,3-2-18-16,4-5-4 0,1-4-9 16,3-4 63-16,1-4 13 0,2-2 47 15,0-2 6-15,0-4 12 0,0-4 13 16,-3-3-11-16,0-2-8 0,-4-1-13 16,-2-2-28-16,-3 1-31 0,-2-2-58 15,-4 2-10-15,-4-2-13 0,-5 1-3 0,-2 1-7 16,-2 2-13-16,0 3 4 0,1 1-7 15,2 6-51-15,1 1-80 16,3 2-103-16,2 5-141 0,3 1-140 0,3 0-422 16</inkml:trace>
  <inkml:trace contextRef="#ctx0" brushRef="#br0" timeOffset="23768.233">5672 5633 2441 0,'0'0'333'0,"0"0"-157"0,0 0 20 0,0 0 14 15,-38 49-41-15,27-26-27 0,1 1-9 16,0 4-51-16,3 2-45 0,2 1-18 16,3-2 19-16,2-2-36 0,5-4 23 0,2-4-23 15,5-6 59-15,3-5 29 0,3-4 82 16,5-4 20-16,1-8 23 0,5-7-40 16,0-4-68-16,-1-5-49 0,0-1-12 15,-5-3-12-15,-4 3-1 0,-4-2 4 16,-6 3 9-16,-6-1-46 0,-3 3 0 15,-11-1-16-15,-4 4-57 0,-5 4-15 16,-3 6-41-16,-6 7-52 0,-7 5-62 16,2 10-98-16,0 7-311 0,8-5-1022 15</inkml:trace>
  <inkml:trace contextRef="#ctx0" brushRef="#br0" timeOffset="34618.571">4580 7313 1501 0,'0'0'634'0,"0"0"-298"0,0 0 38 15,-10-40-50-15,8 32-34 0,1 3-14 16,0 2-12-16,0 3-13 0,0 0-25 0,-1 0-16 16,1 3-29-16,0 0-125 0,-1 1-56 15,-1 3-34-15,0 5 0 16,0 2-6-16,0 7-3 0,1 0 19 0,2 1 21 15,0 1-28-15,3-2 6 0,3-2 7 16,1-2-16-16,2-2 6 16,3-4 6-16,1-3-5 0,4-3 10 0,3-1 17 15,2-3 13-15,1-1-13 0,1-2 0 16,-2-1-25-16,-2 1-12 0,-3 2-3 16,-5 0-19-16,-3 0-16 0,-4 4-6 15,-4 3-15-15,-1 1-46 0,-1 5 70 16,-6 2 0-16,-2 3-73 0,-6 1-80 15,-1 2-132-15,-5-1-119 0,-1-2-48 16,2-6-47-16,3-3-448 0</inkml:trace>
  <inkml:trace contextRef="#ctx0" brushRef="#br0" timeOffset="34811.558">4564 7275 1418 0,'0'0'1481'0,"0"0"-1097"0,0 0 0 16,0 0-25-16,0 0-86 0,31-44-94 16,-19 35-55-16,-1-1-65 0,3-2-59 15,2 0-21-15,1 0-44 0,2-1-117 16,2 1-52-16,0 3-80 0,0 1-107 16,1 1-270-16,0 3-451 0,-7 1-272 15</inkml:trace>
  <inkml:trace contextRef="#ctx0" brushRef="#br0" timeOffset="35085.392">4867 7161 1026 0,'0'0'1241'16,"0"0"-767"-16,0 0-72 0,0 0-84 15,0 0-58-15,0 0-24 0,0 0-10 16,0 0-42-16,0 0-94 0,0 0-47 16,0 0 25-16,-4 34 34 0,10-23 2 15,0 2 1-15,1 0-20 0,-1 1-27 0,-1 1-24 16,0 1-16-16,-1 0-2 15,-1 0-16-15,0 0-1 0,0-2-18 0,2-2-23 16,-3-2 5-16,2-2 0 0,0-3 7 16,1-1-26-16,1-3 1 0,4 1 15 15,1-2 40-15,1 0 17 0,3-2-17 16,0-2-62-16,2-3-49 0,-1-1-59 16,1-3-53-16,-3 1-41 0,0 0-48 15,-4-1-120-15,0-1-117 0,-2 1-124 16,-3 2-428-16</inkml:trace>
  <inkml:trace contextRef="#ctx0" brushRef="#br0" timeOffset="35284.279">5022 7206 931 0,'0'0'1025'0,"0"0"-723"0,0 0 57 16,0 0-2-16,0 0-66 0,0 0-74 16,0 0-56-16,0 0-72 0,0 0 30 15,0 0 54-15,-14 39 40 0,22-21-51 0,1 1-66 16,3 3-16-16,0 2-12 0,-2 2-3 15,0-1-41-15,-2-1-24 16,-1 0 0-16,-1 0-83 0,-1-1-68 0,1 0-147 16,0-2-161-16,0-7-263 15,-1-5-583-15,3-9-342 0</inkml:trace>
  <inkml:trace contextRef="#ctx0" brushRef="#br0" timeOffset="35652.719">5178 7043 2659 0,'0'0'379'16,"0"0"-110"-16,0 0 73 0,0 0-77 15,0 0-29-15,0 0-18 0,0 0-79 16,16-37-88-16,-11 35-51 0,1-1-47 16,3 2-15-16,0 1-21 0,0 2-7 15,0 6 21-15,-1 3-37 0,1 4-4 16,-2 1 12-16,-1 2 54 0,-2 1 13 15,-2 1 31-15,0-2 22 0,-2-1 0 16,0-4 19-16,1 0 43 0,-1-3 2 16,3-4-14-16,-1 0-10 0,0-3-15 0,3 1-7 15,1-3 38-15,0 2 12 16,4-1-22-16,0-1-28 0,1 3-9 0,2-1-21 16,-3 2-10-16,-1-1-21 0,0-1 17 15,-3 5 4-15,-3 0 31 16,0 2 9-16,-3 2-9 0,0 3-20 0,-4 4-11 15,-7 2-27-15,0-1-16 0,-2 2-25 16,-1-3-34-16,1-2-59 0,1-1-67 16,3-5-78-16,3-6-179 0,3-2-578 15,3-12-733-15</inkml:trace>
  <inkml:trace contextRef="#ctx0" brushRef="#br0" timeOffset="35968.938">5512 7004 1861 0,'0'0'1240'0,"0"0"-889"0,0 0 47 15,0 0-43-15,0 0-51 16,0 0-82-16,0 0-50 0,0 0-53 16,0 0-119-16,0 0-9 0,0 0-21 0,0 0-25 15,45-9-28-15,-35 9-25 16,-1 4-21-16,-1 4-32 0,-1 6-19 15,-3 5 34-15,-3 4 87 0,-1 3-27 0,0 4 20 16,-5 1 66-16,-1-3 13 16,1 0 2-16,-1-3 23 0,1-3 21 15,3-4 24-15,0-3 10 0,2-4-18 0,0-4-7 16,1-4-21-16,3-1-1 0,2-2-2 16,2-1-44-16,2-4-19 0,0-5-92 15,1-3-117-15,2-4-140 0,-1-4-331 16,-4 4-643-16,4-11-382 0</inkml:trace>
  <inkml:trace contextRef="#ctx0" brushRef="#br0" timeOffset="36118.888">5663 6939 3002 0,'0'0'678'0,"0"0"-240"0,0 0-25 16,0 0-148-16,0 0-23 0,0 0-14 15,0 0-3-15,28 44-49 0,-14-21-52 0,3 4-48 16,-2 3-37-16,1 7-23 15,0 7-16-15,-1 11-145 0,-7 0-185 16,-4-12-231-16,-4-7-1663 0</inkml:trace>
  <inkml:trace contextRef="#ctx0" brushRef="#br0" timeOffset="58351.941">6671 6070 421 0,'0'0'1871'0,"0"0"-1628"0,0 0-40 0,0 0-52 0,0 0-67 0,0 0 18 16,0 0 23-16,24 44 9 0,-14-24-77 16,2 1-34-16,2 0-21 0,-1-1 11 15,1 0-10-15,2-4-3 0,-2-5 1 16,1-4 0-16,0-7 97 0,0-1 73 16,0-11 37-16,5-12 28 0,5-16-24 15,8-19-73-15,1-4-62 0,2-2-71 16,-1 3-6-16,-4 7-68 0</inkml:trace>
  <inkml:trace contextRef="#ctx0" brushRef="#br0" timeOffset="64970.396">6629 6899 1494 0,'0'0'1064'0,"0"0"-913"0,0 0-77 0,0 0 97 15,0 0 14-15,27 42 17 0,-16-26-37 16,0 4-42-16,0 0-69 0,2-1-13 16,-1 0-3-16,1-3-13 0,0-2 10 15,-2-4 9-15,1-3 25 0,-1-5 16 0,2-2 69 16,4-8-2-16,5-7 56 0,11-14-63 16,11-16-84-16,16-18-57 15,10-7-4-15,2 2-83 0,0 3-152 0,-8 4-152 16,-15 16-807-16,-3-3-1569 0</inkml:trace>
  <inkml:trace contextRef="#ctx0" brushRef="#br0" timeOffset="82037.464">8401 4836 2677 0,'0'0'539'0,"0"0"-214"0,0 0-25 16,0 0-45-16,0 0-99 0,0 0-13 16,0 0 33-16,0 0-22 0,0 0-37 15,0 0-44-15,0 0-5 0,0 0 23 16,27 34 44-16,-16-15 38 0,0 6-64 16,3 4-30-16,1 9-15 0,3 8-1 0,2 9-2 15,-2 1 2-15,0-5 22 0,-5-9-1 16,-5-16-23-16,-2-6-13 15,0-2-24-15,-2 1-12 0,1 0-12 0,1 1-2 16,-2-3-19-16,-2-5-39 0,-2-2-67 16,0-3-39-16,0-4-52 15,-2-2-74-15,-2-2-191 0,-2-2-778 0,-3-18-1535 0</inkml:trace>
  <inkml:trace contextRef="#ctx0" brushRef="#br0" timeOffset="83004.788">8371 9139 2711 0,'0'0'673'0,"0"0"-476"0,0 0-96 16,0 0-28-16,0 0 59 0,0 0-19 16,46-4-15-16,-28 2-45 0,-1 0-16 0,1 2-12 15,3 0-9-15,2 4-4 16,2 3 1-16,2 5-11 0,0 3 0 16,3 3-1-16,-1 5-1 0,0 4 0 0,-4 3-15 15,-1 2 2-15,-2 0 13 0,-4 2 1 16,-5 0 1-16,-4 0-1 15,-6-2 2-15,-3-1 38 0,-5 0 5 0,-6-1 4 16,-9-2 6-16,-2 1-16 0,-5-4-9 16,-4-4 9-16,0-3 3 0,-2-6 19 15,2-5-31-15,0-7 12 0,4-1 28 16,0-11 85-16,2-1-24 0,3-8-32 16,0-3-15-16,0-2-30 0,4-2-33 15,5-2-22-15,4 1-27 0,5-2 3 16,6 0-19-16,11-6-12 0,16-8 0 15,11-7-2-15,9-1-47 0,2 3-111 16,-4 7-155-16,-12 9-323 0,-12 10-1000 16,1-2-313-16</inkml:trace>
  <inkml:trace contextRef="#ctx0" brushRef="#br0" timeOffset="85803.28">6934 7478 722 0,'0'0'1578'0,"0"0"-1219"0,0 0-25 0,0 0-52 16,0 0-34-16,0 0-36 0,0 0-42 16,0 0-35-16,0 0-28 0,0 0-20 15,0 0-31-15,0 0-28 0,0 0-28 16,0 0 0-16,0 0-9 0,0 0 9 15,0 0 50-15,0 0 5 0,26 36-2 16,-15-25-7-16,2 2 4 0,1-2-10 0,0 0-12 16,1-1-4-16,3 0 4 15,2 0-6-15,2-3 2 0,3 2 7 16,2-4 0-16,-1-2-13 0,3-2 4 0,0-1 5 16,0 0 10-16,0-3-6 0,1-3-1 15,-1-1 4-15,-1-4 9 0,-1 0-16 16,-1-5 16-16,-2-1-3 0,-2-2 2 15,0-1-30-15,-1-3-1 0,-4-2-10 16,-1 0-1-16,-3-2 2 0,-1-3 22 16,-1-6-9-16,-2-6 7 0,2-9-10 15,-4 0 0-15,-1 2 9 0,-4 2-6 16,-2 5 1-16,2-2-15 0,-2-2 1 16,0 1-2-16,1 1 0 0,1 3-13 15,-1 6 11-15,2 8 0 0,-2 7-10 16,1 1 12-16,-2-1 0 0,0-3 3 15,0 0 15-15,0 4-5 0,-2 0-10 16,-2 4 12-16,0 0-12 0,0 2 0 16,-1 2-2-16,0 0 0 0,-2 3-1 15,0-1-2-15,2 0-16 0,-2 2 15 16,1 0-9-16,2-1 8 0,1 4-11 0,0 0 0 16,1 2-3-16,1-1 16 0,1 3-1 15,0 0-9-15,0 0 11 16,0 0 0-16,0 0-1 0,-1 0-1 0,1 0-1 15,0 0-5-15,0 0 9 0,0 0 3 16,0 0 10-16,0 0-12 0,0 0 1 16,0 2-2-16,0-1-16 0,0 0-5 15,0-1-19-15,0 3-2 0,0 0 14 16,0 2 13-16,0 5 15 0,0 1 18 16,0 3 7-16,-2 0-7 0,-2 2 0 15,1 0-2-15,0-3-4 0,0 1 0 16,-1-1 6-16,0-2-6 0,-1-1 4 15,2-3 2-15,1-3 0 0,0 1-6 16,-1-2 3-16,0-2 10 0,3-1 5 16,-1 0-3-16,1 0 1 0,0 0-1 15,0-1-5-15,0-3-20 0,-2-1 30 16,-2-3-11-16,-1-3 0 0,0-2-9 16,1-1-2-16,-1-1-10 0,3-1-15 0,1 2 12 15,0 2-12-15,1 5 12 16,0 0 3-16,0 2 18 0,3 1 5 15,3 2-23-15,2 0-11 0,4 2 11 0,5 0 12 16,4 4 4-16,1 3-16 0,5 2 0 16,-2-1-1-16,-2 3-24 0,2 0-59 15,-5-1-77-15,-2-1-89 0,-2-4-182 16,-5-4-718-16,-2-10-2179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46:06.84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17658 11371 2514 0,'0'0'580'0,"0"0"-277"0,0 0 17 0,0 0-97 0,0 0-99 0,0 0-18 16,0 0 3-16,0 0 21 0,0 0-9 15,0 0 5-15,47-4-15 0,-2 2-28 16,22-1-28-16,13-2-12 0,9 1-19 15,4-3-2-15,-4 4-4 0,4-1 4 16,1 1 2-16,5 2 7 0,1 1 8 16,1 0 13-16,-1 0 6 0,-3 4 6 15,-6-1 3-15,-8-2-9 0,-6 1-22 16,-14-1-27-16,-16-1-9 0,-18 4-52 16,-14-4-54-16,-6 2-31 0,-5-1-37 0,-4-1-53 15,-9 0-56-15,-11 0-106 0,-17-4-290 16,3-2-846-16,-10-7-375 0</inkml:trace>
  <inkml:trace contextRef="#ctx0" brushRef="#br0" timeOffset="2883.697">10962 7737 2722 0,'0'0'392'0,"0"0"-178"0,0 0-71 15,0 0-13-15,0 0-19 0,0 0-39 0,0 0-37 16,0 0-1-16,0 0 4 0,0 0 37 15,12 49-12-15,-1-30-24 0,3 1-5 16,4 6-3-16,2 0-9 0,6 1 9 16,1 0-18-16,3-1-11 0,1 0 0 15,-1-1 0-15,0-1-2 0,1-1 0 16,-2 0-19-16,-1-1 4 0,-3-1-4 16,-6-3-15-16,-3-1-16 0,-5 0-20 15,-6-3-27-15,-5-1-42 0,0-1-92 16,-8-2-141-16,-4-4-294 0,1-3-751 15</inkml:trace>
  <inkml:trace contextRef="#ctx0" brushRef="#br0" timeOffset="3167.86">11373 7950 2619 0,'0'0'335'0,"0"0"-162"0,0 0 120 0,38 21-46 15,-26-11-79-15,-2-1-37 0,3 1-23 16,-1 1-14-16,0 0-10 0,1 4-22 16,-1 1-22-16,2 0-12 0,-1 1-9 15,0 1-17-15,0 0 13 0,-1-2-15 16,0 0 13-16,-3-1 2 0,-3-2 1 16,-1-2 18-16,-4-1 12 0,-1-3 81 15,-7 2 17-15,-6-2-6 0,-14 3-52 16,-14 1-43-16,-20 0-31 0,-10 2-12 15,-2-5-55-15,2-1-31 0,9-1-12 16,4-1-59-16,9-3-59 0,9-2-32 16,15-4-195-16,10-1-828 0,2-14-1204 0</inkml:trace>
  <inkml:trace contextRef="#ctx0" brushRef="#br0" timeOffset="4350.141">4638 5959 3128 0,'0'0'445'0,"0"0"-189"0,0 0-42 16,0 0-29-16,0 0-17 0,0 0-10 15,0 0-78-15,0 0-80 0,0 0-3 16,0 0-12-16,1 50 15 0,1-27 2 16,1 2 17-16,0 6-17 0,-1 0-2 0,-1 0-1 15,1 1-21-15,-1-3-55 16,1 0-68-16,0-5-51 0,0-3-62 16,2-4-145-16,2-6-239 0,-3-5-597 0,3-6-417 0</inkml:trace>
  <inkml:trace contextRef="#ctx0" brushRef="#br0" timeOffset="4666.948">4784 6017 1441 0,'0'0'1694'0,"0"0"-1509"16,0 0 25-16,0 0 30 0,11-43-32 16,-6 35-16-16,3-1-33 0,1-1-39 15,5 4-42-15,1-2-50 0,3 2-28 16,3 0-1-16,0 4-24 0,2 1 6 15,0 1-2-15,0 5-35 0,-3 4 3 16,0 1-15-16,-3 2 3 0,0 3 15 16,-5 1-3-16,-2-1 0 0,-4 2 8 15,-3-2 45-15,-3 3 23 0,-4-1 5 16,-5-1-3-16,-5 1-23 0,-3-3 11 16,-3 0 21-16,-3-3 13 0,2-3-1 15,-1-4-2-15,1-4 5 0,1 0 1 0,2-6-28 16,0-5-22-16,1-2-16 0,1-4-58 15,4-4-69-15,2 1-36 16,5-2-95-16,5-1-199 0,1 0-507 0,3 6-504 16</inkml:trace>
  <inkml:trace contextRef="#ctx0" brushRef="#br0" timeOffset="5016.459">5105 5860 2837 0,'0'0'298'0,"0"0"-68"16,0 0 62-16,0 0-62 0,41 0-50 15,-25 0-49-15,3 0-47 0,3-1-44 0,4-1-37 16,-1 0-3-16,1 2-31 16,1 0 0-16,-2 5-15 0,-1 2-4 15,-1 4 6-15,-3 2-9 0,-1 2-20 0,-6 0 4 16,-2 5 22-16,-4-4 6 0,-7 2 3 15,-1 2 32-15,-9-3 6 0,-7 3 19 16,-5-1-1-16,-5 0 11 0,-3 0 2 16,-3-2-9-16,-2-2 22 0,2-5 13 15,1-4 22-15,3-5 18 0,5-1 12 16,4-10 15-16,3-5-13 0,6-6-37 16,4-4-74-16,6-5-6 0,1-2-56 15,11 1-15-15,7 1-47 0,4 2-32 16,11-2-82-16,0 5-163 0,3 1-321 15,-11 5-737-15</inkml:trace>
  <inkml:trace contextRef="#ctx0" brushRef="#br0" timeOffset="5365.939">5745 5625 3342 0,'0'0'682'0,"0"0"-316"0,0 0-88 0,0 0-100 15,0 0-68-15,0 0-43 0,0 0-15 16,-15 45-52-16,10-23-18 0,1 1-22 16,1 5 16-16,-1 1 21 0,0 0 0 15,1 1-13-15,1-2-5 0,1-1-16 16,1-7 7-16,0-2 14 0,1-4-2 15,3-3 18-15,4-3 35 0,-1-2 11 16,3-2 6-16,3-1-13 0,1-3-20 16,2 0-17-16,2-1-2 0,2-5-12 15,0-3-62-15,2-3-15 0,0-3-46 16,1-1-37-16,-3 1-60 0,1-3-11 16,-1 0 9-16,-2 1-97 0,-1-2-148 15,-4 2-194-15,-5 5-449 0,0-4-124 0</inkml:trace>
  <inkml:trace contextRef="#ctx0" brushRef="#br0" timeOffset="5550.41">5854 5736 2673 0,'0'0'532'0,"0"0"-159"16,0 0-108-16,0 0-127 0,0 0-18 16,0 0 70-16,-3 37 92 15,7-19-76-15,2 4-71 0,2 3-31 0,-1 2-18 16,0 3 2-16,1 0-8 0,1 2-26 15,-2 8-23-15,0 7-19 0,-1 6-12 16,-4 2-15-16,0-11-95 0,-2-11-97 16,0-13-94-16,1-5-122 0,0-5-622 15,2 1-1422-15</inkml:trace>
  <inkml:trace contextRef="#ctx0" brushRef="#br0" timeOffset="8718.678">8850 4868 1220 0,'0'0'628'0,"0"0"-352"0,0 0-33 15,0 0 22-15,0 0-37 0,0 0-19 0,0 0-40 16,41-2-38-16,-24 5-32 0,5 1-36 15,1 3-15-15,0 2-13 0,4 3-7 16,2 1-25-16,-2 3 19 0,-2-1 4 16,-1 3-4-16,-6 1-10 0,2-1 4 15,-9 2-15-15,0 0 0 0,-8 1 12 16,-3 0 25-16,-3 0-4 0,-10 1 14 16,-1 2-1-16,-8-2-16 0,-7 0-15 15,-8 1-14-15,-7-1 32 0,3-6 14 16,3-4 12-16,7-6 43 0,7-6 71 15,1 0 42-15,-1-5 24 0,4-5-14 16,7-4 21-16,3-5-25 0,4-4-56 16,4-5-102-16,2-3-64 0,8-1-3 15,6 0-21-15,6 1-3 0,4 2-10 16,12-4-2-16,7 0-43 0,9 0-115 0,2 2-96 16,-11 7-380-16,-17 10-1178 15,0 0-684-15</inkml:trace>
  <inkml:trace contextRef="#ctx0" brushRef="#br0" timeOffset="13650.622">8814 9269 2745 0,'0'0'525'0,"0"0"-213"0,0 0-116 0,0 0-14 0,0 0 26 0,0 0 0 16,0 0 27-16,0 0-59 0,0 0-84 15,0 0-40-15,0 0-28 0,0 0 7 16,5 34 42-16,4-14 25 0,0 12 21 16,6 10 57-16,3 11-46 0,0 3-33 15,-3-5-6-15,-1-4-16 0,-3-6-8 16,-2-7-28-16,-3-4-15 0,-1-8-12 16,-2-3-10-16,1 2 0 0,-2 1-2 15,0-2-1-15,-2-4-53 0,0-5-88 16,-2-4-61-16,-2-5-52 0,0-2-16 15,-2-7-238-15,-2-9-660 0,1 3-877 16</inkml:trace>
  <inkml:trace contextRef="#ctx0" brushRef="#br0" timeOffset="22471.074">14351 10378 160 0,'-5'12'763'0,"3"-5"-574"0,0 0-160 0,-2 3 20 15,0-1 16-15,0 1 49 0,0-1 52 16,-1 0-49-16,1 0-39 0,-2 2 20 0,-1-3 57 15,1 0 30-15,0-1-3 16,0 2 31-16,-1-4 35 0,-2 1-26 0,0 0-27 16,-1-1-17-16,-2-1-35 0,-1 0-35 15,-3 0-26-15,0 0-28 0,-4 0-7 16,-1-3-16-16,-3 3-12 0,-1-3 3 16,-4-1-9-16,-2 0-1 0,-1 0-9 15,-2-5 22-15,0 0 10 0,-2-4 15 16,0-2 23-16,0-2 30 0,1-5 3 15,2-1-44-15,0-5-22 0,1-1-3 16,-3-10-15-16,-2-9 27 0,-4-13-21 16,1-5-28-16,6-2-25 0,5 5 25 15,8 3 34-15,1-3 25 0,1-7-16 16,0-3-43-16,4-5-1 0,-1-3-14 16,5-2-1-16,2-3 4 0,2 1 9 15,5-1 0-15,1-3-33 0,1-1 35 16,6-1-1-16,1 1-20 0,4 0-3 0,3 1 4 15,2 3 18-15,4 0-44 0,0 0 47 16,5 3-15-16,1 0-4 16,5 3 18-16,1 1-2 0,1 4-22 0,4 0 0 15,2 4 22-15,0 2 0 0,1 4 0 16,1 4 0-16,2 4-11 0,-2 6 14 16,2 3 12-16,-2 7 16 0,0 3-6 15,4 3-19-15,0 1 12 0,1 5-15 16,2 1-2-16,1 3-20 0,1 3 4 15,0 4-7-15,0 3 22 0,-1 8-16 16,1 3-2-16,-3 0 2 0,-2 10 3 16,-2 4 13-16,0 5-12 0,-3 4 13 15,-7 1 0-15,-4-3 2 0,4 10 1 16,2 8-1-16,6 5-1 0,0 11 1 16,-5-1 0-16,-7-1 0 0,-1 5 2 15,-5 3 1-15,-2 3 15 0,-2 4-14 16,-2 1 14-16,-5 1-2 0,0 0-14 15,-1-1 10-15,-2 2-9 0,0-1-3 16,-6 1 19-16,3 1-4 0,-4-2 1 16,-2-1-1-16,0 1-2 0,-2-1 15 15,-5 0-16-15,-1 1 1 0,-5 1 8 0,-2-1-5 16,-2 0-1-16,-3 0-3 0,-1-2 4 16,-3-2-13-16,-2-1 12 0,-2-2-3 15,-2 0-11-15,0-3 19 0,-1-4-4 16,-2 1-13-16,1-4 9 0,-2-2 0 15,1-4-9-15,-2-3 19 0,2-3-20 16,-2 0 10-16,-2-3 0 0,1 0-11 16,-2-2 10-16,-2 0-8 0,2-1 19 15,-2-1-10-15,-2-4 0 0,2 1 7 16,1-5-4-16,1-2-3 0,0-2 0 16,6-5 1-16,5-4-10 0,5-4 15 15,2 1 1-15,-7-1-18 0,-2 1 17 16,-3-2-3-16,0-1 4 0,2-2 5 15,2-5 13-15,0 0 9 0,5 0-3 16,1-5 30-16,1-2 33 0,4-1-33 0,0-2-39 16,3-2-22-16,0-1-12 15,3 0-30-15,0 0-1 0,0 0-27 16,3-2-24-16,0 0-52 0,0 0-74 0,1-2-88 16,2-1-212-16,2-1-682 0,1 5-1037 15</inkml:trace>
  <inkml:trace contextRef="#ctx0" brushRef="#br0" timeOffset="26251.986">9330 6487 2024 0,'0'2'1114'0,"0"-2"-874"0,2 0-21 0,-2 0-5 0,1-3 6 16,1 0-66-16,0-1-41 0,0 0-33 0,4-2-71 15,2 0-9-15,1 0-34 0,1-2 10 16,4 2 5-16,-1 0-6 15,1 0-6-15,1 2 6 0,-1-1-6 0,-3 2-7 16,1 3-5-16,-2 0-40 16,-4 0-23-16,-1 5 2 0,-3 2-6 0,0 5-4 15,-2 2 25-15,-6 2 19 0,-1 2 7 16,-4 1 17-16,2-2 46 0,-2-1 19 16,0-2 16-16,4-1 22 0,1-5-3 15,3 0-19-15,3-3-21 0,0 0-12 16,3 1 9-16,3-1 39 0,3 2 14 15,5 0-7-15,-1 0-1 0,0 0-31 16,0-1-12-16,1 0-12 0,-3 1-1 16,-3-1-1-16,2 1 0 0,-5-1-12 15,-3 0-6-15,0 1 19 0,-2 0 0 16,0 4 4-16,-5-1 21 0,-6 1-25 16,0 3-22-16,-2 1-38 0,-7-2-29 15,3 1-21-15,0 0-30 0,-1-4-32 0,7-2-46 16,0-3-168-16,6-4-219 15,3-1-564-15</inkml:trace>
  <inkml:trace contextRef="#ctx0" brushRef="#br0" timeOffset="26569.158">9746 6350 2565 0,'0'0'454'0,"0"0"-122"0,0 0 1 0,0 0-40 0,0 0-104 0,0 0-62 16,0 0-37-16,0 0-77 0,0 0-13 16,-38 27-19-16,32-11 16 0,1 5 2 15,1 1-15-15,2 1-5 0,2-3 18 16,0 2-25-16,4-4 6 0,2-2 0 16,1-1 4-16,3-1 14 0,0-4 4 15,1 2 19-15,-1-2-16 0,0-1 0 16,-3-1 0-16,-1 0-3 0,-2-2-2 15,-3 1-16-15,-1-3 16 0,0 3-11 16,-2-2 11-16,-5 0-17 0,-4 0-12 0,-1 0-31 16,-3-1-46-16,-1-3-55 15,1-1-48-15,-1 0-100 0,4-7-170 16,3-3-203-16,4-1-515 0</inkml:trace>
  <inkml:trace contextRef="#ctx0" brushRef="#br0" timeOffset="26734.274">9724 6406 1436 0,'0'0'631'16,"0"0"-230"-16,0 0-53 0,0 0-4 16,0 0-29-16,40-23-74 0,-29 21-62 15,2-2-66-15,0 0-40 0,1 1-41 16,-1-3-32-16,3 1-11 0,1-1-36 16,0-1-57-16,-3 3-57 0,2 0-88 15,-4 2-124-15,-2 0-347 0,-2 0-831 16</inkml:trace>
  <inkml:trace contextRef="#ctx0" brushRef="#br0" timeOffset="27134.413">9977 6391 2210 0,'0'0'508'15,"0"0"-129"-15,0 0-60 0,0 0-28 16,0 0-70-16,0 0-26 0,0 0-24 16,0 0-65-16,38 0-68 0,-24 1-38 15,1 0-18-15,-1 3-17 0,-1 3-5 16,0 0 18-16,0 3-21 0,-2 0-13 16,-1 2-25-16,-1 4 15 0,-5-2 2 15,-2 2 8-15,-2 1 12 0,-2 0 13 16,-3 1 15-16,-6-2 16 0,-2-2 22 15,2 0-6-15,-3-2 18 0,-1-3 1 16,1 0 5-16,1-5 9 0,2-1 4 16,2-3 22-16,3 0 21 0,1-4 0 15,-1-4-6-15,4-3-3 0,-2-5 2 16,4 0-18-16,0-6-10 0,0-2-24 16,6 0-21-16,2-1-16 0,1 0-11 15,3 0-16-15,1 2-19 0,1 1-19 16,1 4-83-16,1 1-115 0,0 4-233 15,-5 5-961-15,3-2-863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46:52.32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29469 7724 1516 0,'0'0'812'0,"0"0"-386"0,0 0-95 0,0 0-40 0,0 0-57 16,0 0-66-16,0 0-14 0,0 0 1 16,0 0-71-16,0 0-34 0,0 0 21 15,0 0 4-15,0 0-19 0,0 0-19 16,26-25-15-16,-17 16-7 0,2-3-12 15,1 1-1-15,-2-2-1 0,1 1 2 16,0-1-2-16,-1 2 0 0,-2 1 1 16,0 1 1-16,-3 2-3 0,0 2-1 15,-3 3-14-15,0 0 12 0,-1 2 3 16,-1 0-1-16,0 0-15 0,0 0-24 16,0 5-3-16,-3 0-1 0,2 7 42 15,-4 1-1-15,3 2 0 0,-2 4 0 0,1 1 0 16,-2 1-13-16,3 0 1 15,-2 0-4-15,2 1-15 0,1-1-7 16,0 1 7-16,-1 0 3 0,1-2 9 0,-1 1 19 16,1 2 0-16,0-5-25 0,0 0-11 15,0 0-2-15,0-3-12 0,0-3-16 16,0-1-29-16,-1-3-37 0,1-2-68 16,-2-3-97-16,1 1-211 0,-1-4-152 15,1 0-522-15,-3 0 392 0</inkml:trace>
  <inkml:trace contextRef="#ctx0" brushRef="#br0" timeOffset="217.355">29406 8041 930 0,'0'0'1075'0,"0"0"-722"0,0 0-14 16,0 0 5-16,-39 24-21 0,33-21-47 16,4 0-36-16,2-3-20 0,0 0-39 15,2 0-23-15,1 0-22 0,2 0-68 16,4-2 34-16,2-3 42 0,6 1 24 15,6-2-52-15,2-2-55 0,5-1-34 16,2 1-24-16,-1 1-3 0,0 0-21 0,0 3-25 16,-2 1-54-16,1 1 11 0,0 1 77 15,-2-1-172-15,-3 2-127 0,-1-1-99 16,-11 0-555-16,4-5-931 0</inkml:trace>
  <inkml:trace contextRef="#ctx0" brushRef="#br0" timeOffset="3384.108">28205 5708 709 0,'0'-2'241'0,"0"2"417"0,0 0-145 0,0-1-93 0,0 1-52 15,-1 0-51-15,0 0-21 0,1 0-37 16,0-2-48-16,0 2-35 0,0-1-18 15,0 1-6-15,0 0-7 0,0 0-28 16,0 0-31-16,0 0-27 0,0 0-16 16,0-1-25-16,1 0-18 0,0 1-10 0,0-1-18 15,-1 1-15-15,4 0-12 0,2-3 24 16,1 2-12-16,4 1 6 0,2 0-3 16,2 0-9-16,-1 4-34 0,1 2-26 15,0 2 4-15,0 1 5 0,-1 4 4 16,-2 2-15-16,0-2 30 0,-4 3 15 15,-3 0-19-15,-3-2-4 0,-2-2 36 16,0-1 53-16,-6 0 3 0,-3-3 57 16,-5 0-7-16,-3-4-12 0,-3-1-6 15,-3-3 9-15,1 0-3 0,-2-5 6 16,3-3 6-16,2 0 2 0,5-5-15 16,3 2-18-16,3-1-22 0,3-1-15 15,5 0-93-15,2 3-71 0,9 2-169 16,3 0-407-16,0 4-664 0</inkml:trace>
  <inkml:trace contextRef="#ctx0" brushRef="#br0" timeOffset="3999.389">28343 6469 1957 0,'0'0'783'0,"0"0"-289"0,0 0-119 15,0 0-91-15,0 0-57 0,0 0-25 16,0 0 3-16,0 0-11 0,0 0-50 16,25 40-55-16,-21-26-25 0,1 4-30 15,-3 2-3-15,1 2-10 0,-3 1-18 16,0 2-3-16,0 1-35 0,-3-1-72 0,1-1-61 16,-1 1-94-16,1-4-114 15,0-5-365-15,-1-1-1176 0</inkml:trace>
  <inkml:trace contextRef="#ctx0" brushRef="#br0" timeOffset="39721.025">29103 6435 329 0,'0'0'346'0,"0"0"-170"0,0 0 49 0,0 0-124 15,0 0 322-15,0 0-144 16,0 0-77-16,0 0 47 0,0 0 16 0,0 0-10 15,0 0-50-15,0 0-42 0,0 0-29 16,0 0-29-16,0 0-22 0,0 0-39 16,0 0-15-16,7 16-26 0,-7-13 0 15,0-3 0-15,0 0 13 0,0 0 0 16,2 0 12-16,-1 0 10 0,1 1 16 16,-1-1 24-16,3 2 42 0,-1 0 15 15,0-1-7-15,4 2 6 0,-1-3-10 0,4 3-10 16,3-3-12-16,1 1-19 15,3 1-31-15,2-2-15 0,2 0-22 16,3 1-14-16,1-1-1 0,1 2-2 0,-1 0 1 16,0-1-1-16,0 3 1 15,-2-2 1-15,2-1 18 0,-4 3 10 0,0-3-16 16,-1 2-9-16,-2 0 12 0,-1 0-14 16,-3 0 0-16,0 1-1 0,-4-1 0 15,-3 0-1-15,-1-1 1 0,-3 0 2 16,0-2 14-16,-3 1 2 0,0-1 10 15,0 1 5-15,0-1 10 0,-3 0 12 16,3 0-6-16,0 0-1 0,0 0-2 16,0 0 0-16,0 0-4 0,0 0-5 15,0-1 2-15,0 0 7 0,0-2-19 16,0-1 0-16,2 0-3 0,-1-5 1 16,-1 2-4-16,2-2 9 0,-1-2-6 15,0-4-3-15,-1 0-8 0,0-3-11 16,0-7-2-16,-1 2-1 0,-1-4 1 15,0-2 0-15,0-3 1 0,-1-7-1 16,1-7 1-16,1-6-1 0,0-1 0 16,1 3-1-16,0 3 0 0,0 5 1 0,2-1 0 15,1-1 12-15,1-1-12 16,1-2 0-16,2 2 3 0,-3 0 18 0,0 2-19 16,1 2-3-16,-4 1 2 0,-1 1 0 15,0 1 2-15,0 0 0 0,0 5 0 16,0 6-1-16,-1 5-2 15,-2-1 0-15,1-3-2 0,0-5-14 0,0-4 15 16,-1 1 1-16,3 0-3 0,-1 0 0 16,0 2 0-16,0 0 0 0,1 0-9 15,0 2 9-15,0-1 2 0,0 1-11 16,0 2-1-16,0 1 12 0,0 0 0 16,0 5-1-16,0 0 0 0,0 3 2 15,0 1-1-15,-2 3 0 0,1 1-1 16,1 4 1-16,-1 0-1 0,1 4 2 15,0 0-2-15,0 3-10 0,0 2 9 16,0-2-21-16,0 3 0 0,0 0-10 16,0 0-5-16,0 0-10 0,0 0 1 15,0 0-1-15,0 0 1 0,0 0 2 0,0 4 10 16,0 1 20-16,0 4 16 16,0 2 18-16,1 2 3 0,1 3 6 0,0 3-11 15,-2 3 2-15,0 4 0 0,-1 0-6 16,-4 2-10-16,-2 3 0 0,-1-2 1 15,-1 3 0-15,-3-2-1 0,-1-2-2 16,0 1 0-16,-1-1 0 0,1-4 0 16,-1 1 1-16,1-2-1 0,2-2 1 15,-1-1 0-15,2-2 1 0,2-3-1 16,-2 0-1-16,2-4 1 0,3-2 2 16,0-3 10-16,3-2 2 0,0-3 0 15,1 0 3-15,1-1 6 0,0 0 7 16,0 0 5-16,0-1 13 0,1-4 17 15,2-4-23-15,-2-4-43 0,4-6 0 16,1-4-2-16,3-7-14 0,5-7 1 16,3-8-3-16,6-9 15 0,1-1-21 15,1 5 12-15,-7 9-2 0,-5 13 13 16,-3 8 2-16,-2 2 2 0,1 0-1 0,1 0 22 16,-1 1-6-16,-3 6 3 15,1 2 0-15,-3 5-8 0,-2 0-11 16,0 3-2-16,-2 1-22 0,0 0-23 0,1 5-28 15,4 8 22-15,0 3 30 0,4 15 18 16,-1 12-16-16,1 12 1 0,-2 4-3 16,1-5-28-16,0-5-30 0,-2-7-9 15,1-6-28-15,0-9-61 0,0-6-81 16,1-3-262-16,0-5-1066 0,8 1-945 0</inkml:trace>
  <inkml:trace contextRef="#ctx0" brushRef="#br0" timeOffset="57969.524">29421 9754 1005 0,'0'0'1297'0,"0"0"-912"0,0 0 3 0,0 0-24 0,0 0-66 0,0 0-72 16,0 0-31-16,0 0-48 15,0 0-36-15,0 0-36 0,0 0-35 16,0 0-18-16,0 0-1 0,0 0-9 0,0 0-11 16,0 0-1-16,-20-27 4 0,20 27 14 15,0 0-2-15,0 0-13 0,0 0 15 16,0 0 4-16,0 0 5 0,0 0 1 16,0 0 6-16,2 1 15 0,-1 0 31 15,3 1 33-15,2 0 21 0,2 0-3 16,4-1 3-16,2 0-6 0,5-1-40 15,3 0-37-15,3-2-24 0,3 0-6 16,3-2-19-16,9 0-1 0,6 1-1 16,9-1 0-16,6 1-2 0,-3 2-1 15,0 0 3-15,-5 1 0 0,0-2 15 0,-1 2-15 16,-4 0-1-16,-2 0 1 16,-5 0 0-16,-6 0 0 0,-8 0 0 15,-7 2 1-15,-4-2 1 0,1 0 1 0,-1 0-1 16,0 0 16-16,-5 0-17 0,-4-3 17 15,-3 1 12-15,-2-2 25 0,-1-1-16 16,0-6 3-16,0-2 12 0,-1-3-29 16,1-2-22-16,0-3 0 0,0 0 0 15,0-4 0-15,-1 0 0 0,0-4-3 16,0-1-12-16,0 0 12 0,0-2 15 16,2-6-12-16,0-7 9 0,1-10-10 15,2-4-1-15,0 0 1 0,2 5 13 16,0 5-3-16,0 2 3 0,0-1-3 15,1 3-9-15,-4 3-2 0,0-1 1 16,-2 2-2-16,-2 3 3 0,0 4-1 16,0 8 1-16,-2 4-3 0,-1 3-1 15,0-3 1-15,0 0-1 0,-3-3 1 16,2 4-2-16,0 2-10 0,0 5 0 0,0 0 10 16,1 6 0-16,-1-1-10 15,2 5-9-15,-1 1-6 0,1 0 0 16,2 2-7-16,0 1-5 0,0 0 3 0,0 0 0 15,0 0-1-15,0 0-2 0,0 0 3 16,0 0 2-16,0 0 4 0,-1 1 0 16,-1 3 15-16,0 2 13 0,-1 2 2 15,-2 1 1-15,-2 3 11 0,-2 3-10 16,-1 0-1-16,-1 1 1 0,-2 2-1 16,1-1 0-16,0 2-1 0,-2 2 1 15,0-2 0-15,1 2 0 0,1-4-1 16,3-1 0-16,-1-2 1 0,3-3 2 15,1-1 0-15,1-4 9 0,-1-1-10 16,2 0 10-16,2-2 6 0,0-1 4 16,2-2 11-16,0 0 15 0,0 0 4 15,1-4 5-15,2-3 22 0,1-4-43 16,4-7-36-16,0-6-2 0,3-2 2 16,3-4 0-16,1-2 2 0,3 1 10 15,1-1-12-15,0 3 0 0,-1 6 0 16,-3 0 0-16,0 7 0 0,-2 4 0 15,-3 5-2-15,-1 4-16 0,-2 3-12 16,1 3-25-16,4 9-2 0,5 15 14 16,7 10 16-16,2 11-36 0,1 6-67 15,-2-3-58-15,-3-6-37 0,-3-5-96 0,-4-6-399 16,-4-11-685-16,2-4-1155 0</inkml:trace>
  <inkml:trace contextRef="#ctx0" brushRef="#br0" timeOffset="66318.467">28524 7583 1019 0,'0'-2'424'0,"2"0"-89"0,0-2 77 0,1 0-173 15,3-2-45-15,2-2-33 0,2 0-19 16,4-2-14-16,1 0-16 0,2 2-23 0,2-1-31 16,0 1-10-16,4-1-20 15,-2 2-2-15,5 0-7 0,1 0-7 0,4 1-12 16,6 1-13-16,12-1-3 0,9 3-10 15,6 0-53-15,-2 3-36 0,-6 3-13 16,-7 3-16-16,-2 1-11 0,-5 4 20 16,-7-2 45-16,-8 3 38 0,-7-4 36 15,-4 3 16-15,4 2 63 0,-2 2 12 16,0 6 15-16,-3 1-6 0,-5 2-1 16,-5 0-6-16,-2 2-22 0,-3 1-7 15,-3 0-16-15,-6 0-6 0,-4-1-7 16,-2 0-19-16,-4 0 0 0,2-1 2 15,-6 0 17-15,1-1-3 0,0 0-14 16,-2-2 11-16,1 0 0 0,1-1-11 16,0-3-2-16,-4 1-1 0,-1-4 0 15,-2-2 1-15,-7 0 12 0,-6-2 11 16,-9-4-4-16,-5-1 10 0,0-5 6 0,1-1-3 16,3-7-13-16,-5 0 9 0,-3-4 20 15,0-1 38-15,0-1 18 16,0-3 7-16,4 0-1 0,9 0-28 15,1-7-16-15,10 1-6 0,7 1-16 0,0-7 0 16,1-7-16-16,-1-7-16 0,3-7 16 16,12 4-12-16,7 2-3 0,7 3 5 15,6 1 1-15,3 4-7 0,3 9-12 16,-1 6 1-16,2 2 2 0,7-3 13 16,11-3-4-16,14-3-8 0,10 3 17 15,7 6 7-15,2 9 12 0,-4 9-2 16,-6 6-23-16,-1 9-15 0,-4 6-28 15,-1 3 3-15,-7 7-24 0,0 4-29 16,-12-4-74-16,-5-3-47 0,-2 5-43 16,-4-7-66-16,-5 1-213 0,1 5-445 15,-9-16-576-15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48:38.92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5996 6447 1251 0,'0'0'683'0,"0"0"-453"0,0 0-29 0,0 0-20 16,0 0 9-16,0 0 3 0,0 0 3 15,0 0-40-15,0 0-32 0,36 13-35 16,-25-7 0-16,4 0-10 0,0 1-22 16,3 3-19-16,2-2-7 0,3 1-15 15,5 2 6-15,2-1-19 0,9 0 9 16,12 0-11-16,14 0 1 0,8-3-2 15,3-4 31-15,0-1-12 0,-1-1-6 0,5 0 6 16,2 1 18-16,5-1 1 16,4-1 0-16,3 4 35 0,1-2 8 15,3 1 9-15,-2 2-28 0,1 0-28 0,2 2 19 16,-2-1-7-16,3 2 10 0,-2 0-16 16,-2-1-9-16,-1 2 12 0,-2 1-12 15,-2-1 0-15,-2 1-16 0,-2 0 4 16,-2 2-7-16,-8 3-10 0,-3-1-2 15,-3-1-1-15,-5 1 1 0,-5 0 0 16,-3-1-12-16,-5 2 11 0,-7 0-15 16,-9-1-8-16,-11-3-72 0,-4-1-49 15,-6-1-72-15,-1 2-78 0,-1 0-185 16,-5-1-708-16,-9-3-1004 0</inkml:trace>
  <inkml:trace contextRef="#ctx0" brushRef="#br0" timeOffset="1901.521">17364 6722 2370 0,'-13'3'378'0,"7"-1"-330"0,-5-1 103 0,1 2-26 16,-6 1-6-16,0-1 27 0,0 2-50 0,-6 0-7 16,0 1-45-16,-6 0-19 0,-6 3 1 15,-11 3-7-15,-12 3-7 0,-6-1 1 16,1 0-12-16,-3-1 12 0,3-1-12 15,-4-1 15-15,-8-1-14 0,-3 3 0 16,-4-1-1-16,-5-2 0 0,-3 0 2 16,-2-1 13-16,-4-2-13 0,1-2 19 15,-6 0 13-15,2-3 37 0,3-2-37 16,4 0 31-16,5-5 48 0,4-4 1 16,1-5-59-16,4-2 0 0,2-5-40 15,3-3 2-15,4-3 10 0,2-3-3 16,4-2-3-16,7-2 3 0,4-2-10 15,4-3 16-15,8-2-9 0,5 0-20 16,5-2-2-16,7-5 0 0,9 0 0 16,7-4-3-16,6 1-31 0,5-1 12 15,10-1 0-15,9-2 7 0,8-1-1 0,6 1 15 16,9 2 1-16,9-1 16 16,8 1 9-16,9 0-1 0,9 0-23 0,8 0 21 15,8 0-20-15,4 4-1 16,9 1 0-16,6 1-1 0,1 4 1 15,6 2 11-15,1 4-10 0,5 4 0 0,1 5 1 16,2 3-2-16,4 5-1 0,-3 3-12 16,5 5 11-16,-4 4-3 0,-2 6-14 15,-3 2 5-15,-4 8-11 0,-6 6-23 16,-3 6 16-16,-7 5 3 0,-6 3 10 16,-3 7 2-16,-6 2 4 0,-8 8-7 15,-10 3 16-15,-8 4-16 0,-7 4 0 16,-10 0 7-16,-10 4-1 0,-6 1 12 15,-10 1-14-15,-8-1 12 0,-10-2 3 16,-7 2 2-16,-6 0 20 0,-10-1-19 16,-7-2 22-16,-5-2-22 0,-6 1 19 0,-5-3-21 15,-7-1 1-15,-1-3-2 16,-6-2-3-16,-3-2-19 0,-3-3 0 16,-4 0 22-16,-1-3 0 0,-1-2 3 0,-2-6 16 15,1-2-16-15,-1-7 22 0,3-4 6 16,-1-5-3-16,2-4 28 15,-2-7 18-15,1-3 10 0,-3-3 2 0,-2-6 50 16,-1-4-23-16,-4-3-42 0,-2-1 2 16,1-1 4-16,0 2 2 0,0-1-12 15,3 3-31-15,1 4-24 0,3 1-12 16,3-2-4-16,4 2-14 0,7-3-6 16,4-1-46-16,13-1-49 0,10-1-74 15,8 3-158-15,11 5-302 0,-4-21-1445 0</inkml:trace>
  <inkml:trace contextRef="#ctx0" brushRef="#br0" timeOffset="3417.632">26067 6663 1862 0,'0'0'503'0,"0"0"-161"0,0 0 18 0,0 0-63 0,0 0-91 15,0 0-19-15,0 0-14 0,0 0-37 16,0 0-21-16,0 0-15 0,0 0-7 16,0 0 22-16,11 10 33 0,5-6 3 0,12-3-29 15,16 1-24-15,20-2-21 16,11 0-23-16,10 0-17 0,6-2-3 15,0 2-19-15,13 0-13 0,6 1 22 16,12 2-12-16,0 0-10 0,4-1-1 16,-5 3 1-16,-1-2-1 0,-6 1 1 15,-8 1 1-15,-11 0-2 0,-13 0-1 0,-13-1 0 16,-20 0-1-16,-14-2-12 0,-13 1-11 16,-9-2-58-16,-3-1-68 0,-5 0-92 15,-5 0-82-15,-9-4-122 0,-5 1-588 16,-17-12-1001-16</inkml:trace>
  <inkml:trace contextRef="#ctx0" brushRef="#br0" timeOffset="4768.847">5333 7521 1934 0,'0'0'1097'0,"0"0"-979"0,0 0 23 0,0 0 11 16,0 0-34-16,0 0-42 0,0 0-29 15,0 0-47-15,0 0-70 0,0 0 70 16,38-3 3-16,3 7 54 0,18 2 15 16,9 1-9-16,5-1-9 0,4-1-4 15,-1-5-3-15,8 0 0 0,9-7 45 16,5-3 42-16,7-4 21 0,0-4-40 15,3-1-4-15,1-4-12 0,0 3-4 16,0-1-12-16,-2 2-16 0,-6 3 4 0,-2 1-13 16,-5 3-19-16,-4 5-11 0,-5 1-27 15,-10 5-1-15,-11 1-2 16,-9 4-20-16,-14 4-69 0,-10 0-65 0,-11 1-84 16,-3-1-153-16,0 4-230 0,1 0-520 15,-5-1-548-15</inkml:trace>
  <inkml:trace contextRef="#ctx0" brushRef="#br0" timeOffset="6651.071">14610 7571 320 0,'-38'12'1895'0,"1"-2"-1714"0,-9 1-110 0,-8 2 178 0,0-2-63 0,1-2-16 16,-4 0 3-16,-4-1-11 16,0-2-12-16,-4-2 33 0,-2-3-22 0,-2 1-49 15,-7-2-7-15,-3 0-15 0,-8-2-24 16,-3 1-20-16,-4-2-24 0,-1 0 9 16,0-1 6-16,1-4 0 0,2 0-6 15,1-2-15-15,4 0 2 0,2-1-6 16,6-1-11-16,5-1 24 0,5-1-24 0,4-3 2 15,3-1 24-15,4-3 1 16,3-1 0-16,5-4-7 0,2-2 1 16,5-3 0-16,2-2-10 0,3-3-12 0,5-1 0 15,2-1-3-15,7 6-19 0,6 3 7 16,6 7-7-16,2-2 20 0,1-1-1 16,1-11-15-16,4-9-4 0,8-6 10 15,13-2-16-15,9 2-6 0,7 5 6 16,5 4 7-16,8 0 5 0,6 1 13 15,6 2 0-15,8 2 2 0,8 1 1 16,6 2 3-16,6 1 9 0,5 3-12 16,5 0-1-16,3 2 1 0,5 1-2 15,2 1 0-15,5 2-1 0,2 2 3 16,-1 2-2-16,3 3-10 0,1 3 9 16,-1 4 3-16,3 1-3 0,-2 5 3 15,-1 0 3-15,-1 4-3 0,-1 1 3 16,-4 5 12-16,-5 4 7 0,-4 4-1 15,-6 2-18-15,-5 6 0 0,-4 2 9 16,-6 4-12-16,-5 4-3 0,-7 2-31 16,-5 2 34-16,-4 0 3 0,-6 3-1 15,-5 0 0-15,-5 3-1 0,-4 1-1 0,-7 2-3 16,-3-1-9-16,-4-1 9 0,-6 2-16 16,-5 0 7-16,-5-2 9 15,-4 0-28-15,-4 0-18 0,-2-1 9 0,-5 2 24 16,-7-2-3-16,0 1 7 0,-6-2 2 15,-1 1 8-15,-1-2 3 0,-4 1-4 16,4-8 3-16,0-5 0 0,5-6 3 16,-3-1 0-16,-3 3 15 0,-6 3 4 15,-5 2-19-15,-7 2 37 0,-9 1 10 16,-11 2-13-16,-7-2 1 0,-3-7-11 16,1-2-2-16,-2-5 3 0,-4 0-7 15,-5-1-5-15,-3-2-1 0,-4 1 10 16,-3-2-10-16,-2 2 1 0,0-3-15 15,4 0 17-15,6-4 1 0,6-2 18 16,7-7 2-16,9-2 1 0,9-9 6 0,5-5 10 16,12-2 35-16,6 0 25 15,8 0-36-15,2-2-47 0,-6-10-33 16,-3-13-52-16,-3-12-48 0,8-3-50 0,8 1-68 16,11 6-97-16,4 4-213 0,1 11-805 15,4 0-1138-15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49:16.05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30651 3187 2636 0,'0'0'444'0,"0"0"-294"0,0 0 44 0,-14-38-13 15,11 27 18-15,0 0-26 0,-2-2-28 16,1 0-30-16,-2 0-34 0,0 2-13 16,-1 0 10-16,-3 2-7 0,1 1-19 15,-3 3-11-15,-2 0-40 0,-1 2-1 16,-4 3-22-16,-2 0 0 0,-1 6-8 16,-2 5-7-16,-3 9 9 0,-5 8 28 15,-6 14 7-15,-6 14-7 0,3 9 0 16,4-1 2-16,11-5 20 0,13-12 5 15,6-8-5-15,7-9 0 0,4-10-4 16,9-3 19-16,10 6-12 0,17-2 9 0,17 0-4 16,8-7-11-16,2-8-19 0,-3-4-40 15,-11-2-93-15,-1-4-102 16,-12 0-159-16,-11 0-264 0,-12 0-708 0,1-2-563 0</inkml:trace>
  <inkml:trace contextRef="#ctx0" brushRef="#br0" timeOffset="703.864">30383 3847 398 0,'0'0'1220'0,"0"0"-901"0,0 0-8 0,0 0 19 16,0 0-2-16,0 0-33 0,0 0-27 0,0 0-40 15,0 0-45-15,0 0-39 0,0 0-21 16,0 0-39-16,0 0-37 16,0 0-16-16,0 0-28 0,-5 12 16 0,5 0 24 15,1 5 16-15,3 6 3 0,-1 12-10 16,2 8-24-16,0 14-3 0,1 3 0 15,-3-2 5-15,-1-1 1 0,-2-5-15 16,0 3-4-16,0 2-10 0,0 0 29 16,-1-1 12-16,-1-1 3 0,2-3 0 15,0 0-3-15,0 0-1 0,0-4-8 16,0 0-16-16,0-3-5 0,0-10-12 16,0-6 1-16,0-5-2 0,-2-3 0 15,0 2-1-15,1 3-2 0,-2 0-34 16,1-6-24-16,-1-3-7 0,1-4-39 15,-2-5-19-15,2-4-47 0,-3-2-23 16,-2-4-55-16,-1-6-164 0,-3-6-230 16,-3-4-168-16,-1-5-333 0,3 4 153 15</inkml:trace>
  <inkml:trace contextRef="#ctx0" brushRef="#br0" timeOffset="951.549">30201 4825 764 0,'0'0'691'0,"0"0"-194"0,-27-42-17 15,21 33-45-15,0 2-57 0,2 3-63 0,2 1-56 16,2 2-55-16,0 1-72 0,0 0-44 15,0 4-51-15,4 1-9 0,3 6 37 16,4 6 25-16,1 5-4 0,3 2-27 16,-2 4-22-16,2 0-25 0,-3 1 1 15,0-2-13-15,0 1 0 0,-2-1-3 16,1-2 3-16,-3-2-16 0,0-2 14 16,0-6 2-16,1-3 19 0,-1-7 27 15,1-5 40-15,5-1 98 0,1-12 20 16,8-13-42-16,5-17-74 0,6-21-88 15,-5-6-40-15,-5 0-118 0,-6 8-68 16,-6 9-65-16,0 5-120 0,-2 12-217 16,-2 10-510-16,1 2-854 0</inkml:trace>
  <inkml:trace contextRef="#ctx0" brushRef="#br0" timeOffset="1785.706">29764 6074 2725 0,'0'0'299'0,"-11"42"-219"0,9-7 74 0,-1 13 2 0,-1 3-32 16,2-8-29-16,-2-11-54 0,2-12-19 15,-2-2-21-15,1-1-1 0,1 0-14 16,-1 0 14-16,2-7 19 0,0-5 60 15,1-3 34-15,0-5 95 0,2-6-11 16,2-13-36-16,2-15-72 0,4-23-52 16,-2-8-33-16,-2-4-4 0,-1 5 17 15,-4 8-16-15,-1 3 17 0,3 3 12 16,-1 7 10-16,1 10-3 0,0 11 25 16,0 10-28-16,-1 7-10 0,0 1-5 15,0 2-19-15,2 5-36 0,1 3-53 16,4 10 27-16,5 11 62 0,3 16 3 15,4 11-1-15,-2 5-2 0,-9 1-61 0,-6-5 2 16,-4-7 3-16,0-6-9 16,-1-10 3-16,1-10 39 0,-1-3 23 15,1-2 15-15,0-3 6 0,3-2-20 0,3-4 13 16,1-5 11-16,3-7 37 0,4-6 18 16,3-6-33-16,4-15-23 15,3-10-24-15,-2-9 0 0,0 3-1 0,-6 12 1 16,-7 13 1-16,-2 9 12 0,1 2-11 15,0 2 35-15,0 2 6 0,-3 3-16 16,1 7-27-16,2 3-27 0,0 8 17 16,2 8 10-16,4 10 16 0,-1 14 5 15,0 11-5-15,-3 8-16 0,-7-4 0 16,-3-2-59-16,0-9-33 0,-1-7-56 16,1-9-38-16,0-12-23 0,3-8-21 15,2-4-67-15,4-7-216 0,4-5-296 16,-2-7-975-16</inkml:trace>
  <inkml:trace contextRef="#ctx0" brushRef="#br0" timeOffset="1951.181">30489 5825 1277 0,'0'0'1595'0,"0"0"-1236"0,0 0-63 0,-2 47 4 0,-1-18-26 0,-1 4-31 0,-3 7-76 15,1 8-37-15,-3 9-32 16,2-2-18-16,1-2-18 0,2-6-26 0,1-6-35 15,-1-1-1-15,1-5-64 0,-1-6-99 16,2-9-121-16,2-3-128 16,0-2-313-16,0-5-659 0,2-9-502 0</inkml:trace>
  <inkml:trace contextRef="#ctx0" brushRef="#br0" timeOffset="2318.401">30640 5974 2111 0,'0'0'1269'16,"0"0"-1132"-16,-6 44 14 0,4-20 29 16,-1 4 47-16,-2 4-30 0,0 0-73 15,-1 1-34-15,0-1-26 0,0-2-36 16,-2 0-26-16,3-3 14 0,-1-2-14 0,0-4-2 16,3-6 0-16,0-5-12 0,3-4 2 15,0-6 10-15,4-7 22 16,2-8 30-16,5-13-43 0,6-18-9 0,2-20-58 15,2-7 21-15,-2 1 37 0,-4 5 0 16,1 15 28-16,2 4 9 0,5 4 21 16,0 8-6-16,1 9 16 0,-6 10-19 15,-2 6-49-15,1 3-24 0,2 4 22 16,-2 4-11-16,-2 3-8 0,-5 8-1 16,-2 5-15-16,-5 5 37 0,-4 10-2 15,-14 9-47-15,-14 9-16 0,-9 2 25 16,-4-2 28-16,-4-5-28 0,13-10-22 15,5-9 6-15,7-7-12 0,7-4-66 16,1-2-73-16,2-3-136 0,4-6-374 16,3-3-711-16</inkml:trace>
  <inkml:trace contextRef="#ctx0" brushRef="#br0" timeOffset="2650.746">31205 5938 274 0,'0'0'3304'0,"0"0"-2866"16,0 0-194-16,0 0-30 0,0 0-44 0,0 0-68 15,-22-39-16-15,12 31-43 0,0 3-10 16,-1 1-33-16,-2 4-12 0,0 1-22 16,-3 7 22-16,0 3 12 0,-1 6-15 15,2 4 9-15,2 2-4 0,4 0 10 16,5 3 3-16,2 0 22 0,2-1-22 15,7 1 0-15,4-2 31 0,6-3 6 16,1 0 5-16,3-1 7 0,0-3-12 16,-3 1 14-16,0-1-54 0,-5-2 0 15,-4-1-1-15,-6 0-15 0,-4 1-5 16,-10-1-22-16,-7 2-52 0,-13 5 6 16,-14 4 0-16,-13 0-19 0,-5-4-43 15,1-5-75-15,6-10-153 0,7-7-431 16,13-4-1223-16</inkml:trace>
  <inkml:trace contextRef="#ctx0" brushRef="#br0" timeOffset="4268.443">29534 7470 3161 0,'12'-51'455'0,"-1"0"-345"0,1-14 45 0,-1 1-52 16,0-5-43-16,-1 2-22 0,-1 0 19 15,1 4-29-15,0 14-10 0,-1 14 10 16,-1 11 38-16,-1 9-4 0,0 2 34 0,0 1 40 16,0 4-37-16,-2 7-47 0,1 3-51 15,1 11-1-15,5 13 31 0,1 17-7 16,2 18-8-16,-1 6-4 0,-5 2 0 16,-3-6-12-16,-3-6-21 0,0-3-41 15,-1-2-27-15,0-10-3 0,-1-11 18 16,0-10 30-16,1-9-6 0,-1 1-27 15,0-4-41-15,0 1-33 0,-1-8-101 16,-1-2-86-16,-5-4-35 0,-6-8-158 16,-4-2-78-16,-2-4 128 0,-3-2 481 15,-4-1 75-15,0 4 321 0,4 2 68 16,3 6-48-16,3 4-60 0,3 2-31 16,5 3-31-16,1 0-71 0,4 2-81 15,1 2-33-15,1 0 18 0,2 3-30 16,5-1-33-16,4 0 4 0,3-3 3 15,5-2 12-15,6-4-6 0,3-6-7 16,4-6-24-16,0-5-20 0,3-6-26 16,-3-3-55-16,-1 2 0 0,-2-2 24 0,-5 5 6 15,-4 2 24-15,-4 4 0 0,-4 5 1 16,-6 4 0-16,-2 5 0 16,-4 4-3-16,0 0-49 0,-4 6-25 0,-2 5 19 15,0 6 27-15,-4 3 28 0,-1 7 3 16,3 1 11-16,1-1-9 0,1 1 1 15,4-5-3-15,1-2 0 0,1-6 1 16,3-3 24-16,4-6 18 0,2 0 6 16,3-2 3-16,2-2-15 0,-1-1-9 15,0-1-16-15,-2 0-12 0,-1 0-24 16,-6 0 5-16,-2 0 1 0,-2 0-7 16,0 1-30-16,-4 3-28 0,-5 2 12 15,-2 5 37-15,-2-1 33 0,-4 4 1 16,0-2 21-16,4-3 4 0,2-2 3 15,3-1 6-15,4-3 6 0,4-3 24 16,0 0 47-16,4-5-25 0,7-5-19 16,5-5-9-16,7-9-21 0,4-4-37 15,4-4-18-15,2-2-31 0,0 2-16 16,-2 1 20-16,-1 1 29 0,-5 6 16 16,-4 2-1-16,-5 4-11 0,-3 7-22 15,-4 0 19-15,-5 7 15 0,-3 2 0 0,-1 2-34 16,-1 2-40-16,-4 5 1 0,-1 1 8 15,-1 4 40-15,-2 2 10 0,1 3 15 16,1 0 21-16,1-2-2 0,3 1 5 16,1-5-11-16,2 0 8 0,2-2 16 15,2-1 0-15,3 1 9 0,0-2 3 16,0-2-21-16,0-1-16 0,-2 0-10 16,-1-1-2-16,-2 1-24 0,-2 2-35 15,-1-2-11-15,-7 5 30 0,-3 0 16 16,-3 3 24-16,-3 1 13 0,-1 0 8 15,1-1 1-15,-1-1 11 0,4-1-2 16,2-3 6-16,4 0-15 0,4-3-10 16,4-1 6-16,0-2 7 0,6 0-22 15,6-1 37-15,9 0 5 0,2-4 1 0,5-5-43 16,8-7-3-16,-5 0-64 16,3-4-28-16,0 1-9 0,-6-1 15 15,3-2 49-15,-2 0-6 0,-4 0-65 0,-5 2-10 16,-6 0 44-16,-4 4 74 0,-4 4 3 15,-4 4 46-15,-2 5-8 0,-4 2 42 16,-4 1-42-16,-2 8-38 0,-2 3-3 16,-3 7 24-16,2 7 16 0,-1 1 34 15,1 6-15-15,1 1-13 0,4-3-21 16,2 0-24-16,1-4-1 0,4-5-19 16,1-6 19-16,3-5 15 0,5-5 1 15,5-5-4-15,2-4 3 0,3-8-15 16,2-4-30-16,3-8-35 0,0-3-24 15,-1-1-7-15,0 2 35 0,-2 1 36 16,-3 3 24-16,-1 5 1 0,-3 6 21 16,-1 5 35-16,-1 4 21 0,-2 2-31 15,1 8 4-15,-2 5-13 0,0 4-16 16,-2-1-11-16,0 5-10 0,-3-2-27 16,-2-2-4-16,0 0 13 0,-1-5-4 15,1-1-6-15,0-5-3 0,1-3-12 16,2-3-9-16,1-3 1 0,3-3 51 0,4-6 37 15,1-3-9-15,3-3-3 0,-1 1-10 16,2 1-12-16,-2 1 37 16,0 5 22-16,-1 4 12 0,1 4 3 0,-2 2-31 15,1 2-22-15,-3 4-5 16,1 2-16-16,-1 0-1 0,-3 1-2 0,1-2-19 16,-4-1-2-16,1 0 21 0,-2-4 3 15,-1-2-3-15,1 0-18 0,0-5-19 16,3-5 3-16,2-5-12 0,0-2 0 15,1-2-10-15,1 1 32 0,-1 2 21 16,-1 5-10-16,-1 4 13 0,0 4 31 16,-2 3 6-16,1 3-9 0,1 4-10 15,2 6-18-15,1-2-15 0,-2 4-13 16,1 1-46-16,-2-4-37 0,0-2-31 16,-2-5-48-16,2-3-140 0,-1-3-314 15,-1-4-557-15,4-15-672 0</inkml:trace>
  <inkml:trace contextRef="#ctx0" brushRef="#br0" timeOffset="5151.397">31176 6797 2372 0,'2'-4'754'0,"-2"4"-388"0,2 4-97 0,-2 5-30 16,3 4 24-16,-3 6-21 0,0 11-44 15,0 8-42-15,0 12-39 0,-2-4-23 0,2-7-5 16,0-12 11-16,3-5 34 0,-1 4-19 15,-1 3-63-15,-1 4-52 0,0-5-25 16,0 1-60-16,-4-7-40 0,-1-2 40 16,-1-8 27-16,3-4 15 0,0-6-2 15,2-2 18-15,1-3 26 0,0-7 2 16,0-3-1-16,3-6 0 0,2-3 0 16,5 0-1-16,1 1-38 0,4 2 2 15,5 5 37-15,0 5 9 0,2 6 37 16,2 3-12-16,-1 3-13 0,0 7-21 15,-4 3-12-15,-1 2-1 0,-5 2-32 16,-4 0-14-16,-5 2-14 0,-4-1-13 16,-7 3-9-16,-8-1-1 0,-7 1 7 15,-7-2-19-15,-3-2 30 0,-3-3 47 0,2-4 31 16,2-6-1-16,4-4 0 16,8-7-61-16,2-7-72 0,8-11-150 0,6-16-162 15,7-16 143-15,8-12-173 0,11-5 72 16,3-5 109-16,0 6-216 0,4-2-16 15,-2 6 60-15,4 7 467 0,-4 14 238 16,-6 16 395-16,-5 11-3 0,-8 7-88 16,-1 4-184-16,-1 0-143 0,-1 4 38 15,-4 5 87-15,-2 3-104 0,-2 7-167 16,-6 10 57-16,-2 20 25 0,-4 19 32 16,-1 13-19-16,1 1-43 0,2-2-5 15,4-12 25-15,2-3 19 0,4-4-81 16,1-13-79-16,1-10-3 0,1-7-98 15,3-7-52-15,5 0 24 0,3-1 25 16,3-3 33-16,5-6-13 0,0-4-8 16,1-9 14-16,-1-3 56 0,-2-5 22 15,2-3 47-15,-2 0 24 0,-4 1-12 16,0 2-3-16,-2 7-4 0,-5 4 28 0,-1 6-3 16,-1 5-40-16,-3 7-16 0,3 5 19 15,-3 3 31-15,-1 3-25 16,-1-2-19-16,0-2-15 0,0-5-11 0,0-3-1 15,1-7 1-15,2 0-2 0,3-4-13 16,3-4-1-16,4-6 15 16,2-5-1-16,2-5-18 0,2-4 19 0,1-3 16 15,-3 3 30-15,-3 0 60 0,0 6-5 16,-6 4-25-16,-2 5-21 0,-1 5-25 16,-2 4-6-16,2 11 13 0,4 3-13 15,0 16 16-15,1 11-4 0,5 13-36 16,-1 5-24-16,-5-3-22 0,0-3 7 15,0-3 37-15,3 2 2 0,-4 2 15 16,-4 3-14-16,-4 1 1 0,-15 0-2 16,3 0-12-16,-6-2-28 0,-9-5-51 15,3-11-12-15,3-9 39 0,-2-13 18 16,8-6 28-16,-8-3-16 0,-5-6-45 16,-5-3-56-16,-1-7-34 0,-4-11-84 0,-4-13-122 15,-8-16-345-15,11 8-823 16,-5-10-243-16</inkml:trace>
  <inkml:trace contextRef="#ctx0" brushRef="#br0" timeOffset="5551.798">30114 7815 3090 0,'0'0'428'0,"0"0"-286"0,0 0 69 0,0 0-9 0,0 0-24 0,0 0-42 15,0 0-52-15,0 0-13 0,0 0 16 0,43 81-20 16,-29-12-14-16,-2 12-16 0,-2 2-19 16,-5-2-3-16,-2-1 7 0,-1-2 2 15,-2 0-12-15,0-1-12 0,0 1-53 16,0-6-30-16,0-7-24 0,0-10-7 16,0-12 24-16,0-12 22 0,0-12 15 15,2-5-16-15,-1-2-33 0,0-4-53 16,1-5-128-16,-2-6-216 0,0-18-169 15,-4-17-457-15,0 2-229 0</inkml:trace>
  <inkml:trace contextRef="#ctx0" brushRef="#br0" timeOffset="5784.743">30099 8428 2179 0,'0'0'433'16,"0"0"-91"-16,0 0-19 0,0 0-5 16,-41-18-19-16,33 18-85 0,2 4-51 15,0 3-2-15,3 3-34 0,3 4-16 16,0 6 6-16,7 4 11 0,3 2 10 15,3 2-19-15,3 2-34 0,1-2-30 16,2-2-12-16,0 1-13 0,-2-5-3 0,0-3-11 16,-3-2-4-16,2-6-9 0,-4-3 24 15,0-6 13-15,1-2 17 16,1-8 7-16,0-7-43 0,4-14-21 0,1-16-67 16,-2-18-75-16,-2-10-65 0,-6 1-68 15,-2 5-124-15,-1 14-228 0,-1 12-486 16,-1 16-552-16</inkml:trace>
  <inkml:trace contextRef="#ctx0" brushRef="#br0" timeOffset="7334.653">29979 9487 3317 0,'0'0'535'0,"0"0"-422"0,0 0-37 0,0 0 18 16,8 60 84-16,-3-16-11 0,0 17-43 16,-2 6 5-16,-1-2-76 15,-2-7-32-15,0-9-9 0,-2 0-12 0,0-3-3 16,0-5-37-16,0-10-24 0,2-8-53 15,0-8 12-15,0-2 55 0,3 0 10 16,0-6 34-16,-1-7 6 0,-1-2 31 16,0-10-3-16,1-13-13 0,-1-16 4 15,-1-18-7-15,0-10 3 0,-1 0-11 16,-3 2 33-16,0 7 43 0,2-1 6 16,2 3-18-16,2 5-16 0,3 10-37 15,3 14 65-15,3 9-50 0,0 3 25 16,5 1-42-16,1 1 45 0,4 1 0 15,2 5-43-15,-2 6-15 0,-1 3-15 16,1 1-4-16,-3 7 8 0,-2 6 11 16,-3 1 3-16,-3 5-3 0,-4 3-21 15,-4 2-37-15,-2 2-3 0,-5 3-16 16,-4 2 13-16,-1 0 39 0,-2 0 22 0,0-4-13 16,1-2 16-16,2-4 27 0,2-4 32 15,3-5 17-15,2-2-24 16,2-4-12-16,0 0-6 0,5 0-1 0,4 2-2 15,1 0-10-15,3 1-9 16,1 3-12-16,0 0 0 0,0-1-12 16,-2 2-3-16,-3 1-7 0,-1 1-20 0,-5 1-19 15,-3 2-22-15,-5 0-6 0,-6 2 28 16,-5 1 9-16,-5 2 24 16,-4-2 6-16,-3-1 10 0,-2 0-3 0,-2-3 13 15,1-5 2-15,1-3-1 0,3-4-46 16,7-6-14-16,3-6-32 0,8-8-19 15,6-11-90-15,6-14 23 0,17-12-108 16,3 3-17-16,3 9 13 0,-2 13-43 16,-2 7 76-16,5-1 216 0,5 0 42 15,3-2 204-15,1 4 47 0,-2 5 31 16,-2 3-53-16,-4 5 25 0,-3 2 4 16,-4 3-32-16,-2 3-23 0,-4 3-5 15,-5 3-41-15,-3 1-74 0,-2 4-22 16,-3-1-15-16,-1 3-19 0,-1 1-27 15,-3-3-37-15,-1 2-18 0,-2-1-56 0,-1-2-80 16,0-3-100-16,-1-6-149 16,4-4-511-16,1-2-421 0</inkml:trace>
  <inkml:trace contextRef="#ctx0" brushRef="#br0" timeOffset="8502.56">30385 9490 2927 0,'0'0'432'0,"0"0"-289"0,0 0-10 0,0 0-61 0,0 0-58 0,0 0-14 16,0 0-12-16,0 0-1 0,0 0-41 16,0 0-111-16,21 42-74 0,-11-32-78 15,1 0-150-15,0-1-90 0,4 3-156 16,0-1 29-16,1 5 342 0,-1-1 227 16,1 2 115-16,-1 2 356 0,0 2 429 15,-2 1 45-15,1 3-148 0,-2 2-127 16,2 1-107-16,-2 2-89 0,-1 1-84 15,-1-2-59-15,-3 1-46 0,-1-4-44 0,-4 0-37 16,-1-1-16-16,0-1-9 16,-1-3-18-16,-1-4-6 0,-1-3-7 15,-1-4 13-15,2-6-6 0,1-1 2 0,0-3 7 16,0-4 18-16,1-6 90 16,3-7-120-16,1-13-37 0,1 1-34 15,2-6-5-15,0-1-25 0,-1 10-9 0,3 1 13 16,-1 8-1-16,-1 8-3 0,0 5 43 15,3 4-13-15,-1 7-18 0,0 6 13 16,3 3 20-16,-3 3 16 0,0 1-24 16,-2 0-1-16,-3-2 4 0,-1-1 8 15,0-2 16-15,-2-4 1 0,1-5 12 16,2-4-13-16,1-2 1 0,3-7 22 16,4-5-22-16,1-5-1 0,1-5-33 15,-1-3-23-15,-2-1 19 0,-3 1 37 16,-2 2 30-16,-3 7 10 0,-3 3 15 15,-1 6 25-15,0 3-1 0,-2 4-43 16,-1 2-36-16,0 6-73 0,-1 3 40 16,-1 6 23-16,-1 3 10 0,0 2 15 15,1 0 3-15,0 0-3 0,0-3-2 16,2-2-12-16,0-5 11 0,1-2 3 16,2-6 22-16,4-4 14 0,5-1-8 15,3-6 18-15,3-6-16 0,3-2-45 16,1-3-6-16,0 0-30 0,-2 2 2 0,-2 3 7 15,-2 7 6-15,-3 1 20 0,-3 5 0 16,-1 0-27-16,0 6 1 16,0 2 27-16,0 2 15 0,-3 3-1 0,1-2-14 15,-3 2-2-15,1-2 2 0,-1-2 3 16,1-3 13-16,2-3-1 0,0-1-12 16,0-2 52-16,2-3 5 0,2-3-5 15,2-5-23-15,-1-2-32 0,2-1-12 16,1 0-6-16,-4-2 6 0,-1 6 9 15,-3 1-15-15,0 3-10 0,0 4 1 16,-4 2 6-16,2 0-34 0,0 2 3 16,0 5 34-16,0 4-13 0,-2-2-2 15,1 2-7-15,0-1 7 0,-1-3 21 16,0 0 12-16,1-3 12 0,1-1 3 16,1-3 12-16,2 0-14 0,1-3 26 15,3-6 1-15,1-2-13 0,1-4-27 0,0-1 2 16,-2-2 14-16,-1-1 20 15,-3 1 7-15,2 1-7 0,-2-1 10 0,-1 7-1 16,-1 2 1-16,-1 4-1 16,-1 3-18-16,-1 2-27 0,1 2-3 15,1 5-33-15,-1 4 20 0,2 3 16 0,2 4 1 16,-1-2-1-16,1 0-12 0,1-5 10 16,-1-3 2-16,0-2-1 0,1-3-10 15,1-3-8-15,2-4 19 0,2-4 0 16,4-7 0-16,-2-4-33 0,2-3-16 15,-3-2 22-15,-1-1 24 0,-2 1 3 16,-2 1 21-16,-2 0-6 0,0 6 7 16,0 6-20-16,-2 4 16 0,1 5-18 15,0 4-34-15,1 8 15 0,1 7 18 16,4 6-17-16,-1 8-24 0,1 0-19 16,2 9-6-16,-1 3 15 0,2 8 18 15,-4 3 19-15,-4-1 3 0,-3-3-12 16,-9-3 8-16,-6 1-11 0,-4 3 27 15,-6-2 2-15,-4 1-2 0,1-10-52 0,4-9-15 16,2-10 67-16,2-5 31 0,-2 1-6 16,-6-2-7-16,-6 2-18 0,1-5-31 15,-3-5 13-15,-3-5-40 0,2-2-68 16,-6-10-130-16,5-7-252 0,9 4-701 16,-12-20-1046-16</inkml:trace>
  <inkml:trace contextRef="#ctx0" brushRef="#br0" timeOffset="9001.38">30318 10329 2251 0,'-1'-10'1263'0,"1"8"-991"0,0 0 12 0,-1 2 43 0,1 0-37 0,0 1-87 16,0 6-78-16,2 6-15 0,5 15-6 16,3 15 39-16,3 17 18 0,3 8-58 15,-2 0-34-15,-1-4-26 0,-2-5-4 16,-2 2-18-16,0 5-19 0,-6 1-2 15,-1 2-1-15,-2 1-56 0,0 1-46 16,-2-4-33-16,-2-2-25 0,-1-8 5 16,0-9-11-16,1-11-23 0,1-12-26 0,2-8-50 15,0-4-96-15,-1-3-149 16,-1-1-119-16,-1-5-116 0,-1-4-359 16,-1-6 109-16</inkml:trace>
  <inkml:trace contextRef="#ctx0" brushRef="#br0" timeOffset="9235.886">30229 11142 2074 0,'0'0'634'0,"0"0"-287"0,-24-45 71 16,19 35-73-16,0 1-43 0,3 6 15 16,2-1-70-16,0 4-78 0,0 0-56 15,2 6-51-15,4 3-1 0,2 6 12 16,2 7 12-16,3 4 9 0,-1 4-27 16,0 2-27-16,1 0-22 0,0-2 12 15,-1-2-14-15,0-1-13 0,-1-3 12 16,2-3-14-16,-1-3 2 0,2-2 18 15,0-6 0-15,1-6 0 0,1-4 55 16,3-7 30-16,2-10-43 0,5-9-63 16,3-15-6-16,4-12-81 0,-4-7-65 0,-4 5-5 15,-7 11-74-15,-8 16-155 16,-1 7-198-16,-3 6-492 0,1 4-538 0</inkml:trace>
  <inkml:trace contextRef="#ctx0" brushRef="#br0" timeOffset="9635.568">29986 12136 752 0,'0'0'2337'0,"0"0"-1938"0,0 0-127 0,0 0-5 0,0 0-113 0,0 0-73 16,4 56 37-16,8 2 31 0,5 16 57 15,-1 6-55-15,-2 1-53 16,-6-9-40-16,-2 2-3 0,-4 0-55 0,-2-1 12 16,-2-1-30-16,-1-1-1 0,-3-6-75 15,2-7-72-15,2-13-52 0,1-12-33 16,1-15-17-16,0-6 13 0,2-7-55 16,0-3-213-16,-1-5-457 0,1-7-257 15,-1-25 467-15</inkml:trace>
  <inkml:trace contextRef="#ctx0" brushRef="#br0" timeOffset="10168.276">30139 12069 2595 0,'0'0'431'16,"0"0"-76"-16,0 0 72 0,0 0-100 16,0 0-40-16,0 0-37 0,0 0-78 15,0 0-50-15,0 0-27 0,0 0-25 16,0 0-18-16,0 0-18 0,9-25 21 0,5 22 36 15,14-2 9-15,14-2-18 0,13-5-25 16,10-4-23-16,-1 2-22 16,1 0-12-16,-7 1-3 0,3 3-21 0,0-1-10 15,-3 2-2-15,4 1-7 0,-1 2 16 16,-1 2-6-16,-1 1 8 16,-7 3 1-16,-2 0 22 0,-5 2 2 0,-9 1 1 15,-6 2 0-15,-8-1 16 0,-7 2-16 16,2 1-1-16,0 0 2 0,-2 3 14 15,-2 0 17-15,-3 3 0 0,-5 2-2 16,-3 2-16-16,-2 5 0 0,-1 2 0 16,-4 4-3-16,-1 3-10 0,0 6 13 15,1 11-14-15,2 7 0 0,3 6 0 16,0-2-1-16,0-1-1 0,3-4 1 16,2 0-1-16,-3-6-17 0,4 0-12 15,-1-1 6-15,-2-2 24 0,2-1 2 16,0-3 19-16,-3-4-3 0,0-10 0 0,-1-5 7 15,-1-2 5-15,-3 3-9 0,-4 1 6 16,-3 1 4-16,-6-3-7 16,-9-1 6-16,-13 1-12 0,-19-2 3 0,-10-1-6 15,-6-8 1-15,-7-5-16 0,4-3 0 16,-3-1-34-16,2 0-5 0,3-2 3 16,5-2-10-16,6-3-23 0,7-3-19 15,16-1-40-15,9-3-33 0,11-2-86 16,5-3-186-16,-1-4-523 0,6 2-210 15,2-20-1225-15</inkml:trace>
  <inkml:trace contextRef="#ctx0" brushRef="#br0" timeOffset="10742.509">30965 12107 2734 0,'0'0'679'0,"0"0"-325"0,0 0-51 0,0 0-63 0,0 0-66 15,0 0-51-15,0 0-31 0,0 0-30 16,0 0-44-16,0 0-18 0,0 0-27 16,0 0-16-16,42-15-3 0,-36 15-19 15,-1 0-19-15,-2 3-5 0,-2 1 5 0,-1 1 19 16,0 2 12-16,-2-1 6 0,-1 3 21 15,-2-2 26-15,-1 0 34 0,-2-1 16 16,0-2 9-16,2 0-6 16,1-1 15-16,1-3 4 0,1 0-4 0,1 0-31 15,-2-4-37-15,3-1-127 0,0-2-16 16,1-1-56-16,5-2-166 0,0 1-418 16,8-5-1302-16</inkml:trace>
  <inkml:trace contextRef="#ctx0" brushRef="#br0" timeOffset="11288.328">30076 11850 2841 0,'0'0'605'0,"0"0"-412"0,0 0 3 16,0 0-14-16,0 0-28 0,24 49-64 16,-14-29-68-16,-2 4-22 0,1-1-34 15,0-2-63-15,0 0-67 0,-1-3-52 16,1-4-126-16,1-3-263 0,-4-4-570 15,5-6-475-15</inkml:trace>
  <inkml:trace contextRef="#ctx0" brushRef="#br0" timeOffset="11471.155">30463 11730 1630 0,'0'0'1840'15,"0"0"-1527"-15,0 0-90 0,17 52 62 16,-10-27-71-16,-1-1-118 0,1 2-75 0,-1-2-21 16,0-6-37-16,-2-1-108 0,2-5-107 15,-1-4-109-15,1-5-331 16,-1-3-835-16</inkml:trace>
  <inkml:trace contextRef="#ctx0" brushRef="#br0" timeOffset="11640.64">30833 11632 2809 0,'0'0'713'0,"0"0"-413"0,8 49-51 15,-3-23 68-15,-1 2-106 0,0 2-85 16,0 2-52-16,0-3-35 0,3-2-39 16,-1-5-46-16,-1-2-111 0,2-6-134 15,-3-5-191-15,1-5-836 0,1-5-1176 0</inkml:trace>
  <inkml:trace contextRef="#ctx0" brushRef="#br0" timeOffset="11989.569">31116 12350 2917 0,'0'0'979'16,"0"0"-768"-16,0 0 7 0,0 0-22 16,0 0-54-16,51-1-62 0,-31-7-80 0,2-1-37 15,1-3-173-15,1-1-141 16,1 0-102-16,-4 0-216 0,-4 5-522 16,3-2-641-16</inkml:trace>
  <inkml:trace contextRef="#ctx0" brushRef="#br0" timeOffset="12181.048">31234 12591 1926 0,'0'0'2011'16,"0"0"-1666"-16,0 0-66 0,38 17-24 15,-18-14-86-15,2-3-87 0,-1-3-27 16,5-4-55-16,2-3-49 0,1-1-143 15,1-4-67-15,0 0-112 0,-4-2-217 16,-7 7-641-16,2-5-797 0</inkml:trace>
  <inkml:trace contextRef="#ctx0" brushRef="#br0" timeOffset="12327.483">31337 12822 3204 0,'0'0'547'0,"0"0"-255"15,0 0-48-15,38 33-110 0,-21-29-134 16,8-4-118-16,-1-5-139 0,5-6-206 16,-5 1-866-16,9-9-863 0</inkml:trace>
  <inkml:trace contextRef="#ctx0" brushRef="#br0" timeOffset="13095.109">30427 13130 2494 0,'0'0'723'0,"0"0"-427"0,0 0-2 0,0 0-23 0,0 0-40 16,0 0-73-16,0 0-68 0,0 0-19 15,0 0-34-15,9 43-10 0,-9-25-25 0,0 2-2 16,-2 6-40-16,0-1-58 16,1 3-26-16,0-1-28 0,1-1-60 15,0-2-151-15,3-6-376 0,1-5-870 16</inkml:trace>
  <inkml:trace contextRef="#ctx0" brushRef="#br0" timeOffset="13294.569">30674 13173 3211 0,'0'0'634'0,"0"0"-366"0,0 0 9 16,0 0-2-16,19 49-66 0,-12-30-81 16,0 2-55-16,1 0-21 0,0 0-50 15,-1-1-2-15,-1-3-55 0,-2-3-45 16,0-1-94-16,0-2-67 0,1-3-106 15,0-3-308-15,0-2-773 0,3-4-581 0</inkml:trace>
  <inkml:trace contextRef="#ctx0" brushRef="#br0" timeOffset="13502.387">30946 13075 2214 0,'0'0'1496'0,"0"0"-1166"15,0 0-39-15,26 53 64 0,-13-21-79 16,0 11-99-16,-2 9-49 0,-1 0-18 16,-4-9-40-16,-1-11-52 0,-3-12-18 15,-2 0-29-15,0-2-108 0,-2 3-76 16,-4 1-87-16,0-2-238 0,1-9-755 16,-8 0-1508-16</inkml:trace>
  <inkml:trace contextRef="#ctx0" brushRef="#br0" timeOffset="14042.154">29714 12372 2635 0,'0'0'635'0,"0"0"-291"0,0 0 40 15,0 0-49-15,39 4-112 0,-23-2-109 16,-1-2-53-16,2 0-15 0,0 0-15 16,0 0-19-16,2-3-12 0,0-3 0 15,2 0-52-15,1-1-46 0,2 0-47 16,-1-1-78-16,0-1-103 0,-2 4-166 15,0-1-523-15,-7 3-410 0</inkml:trace>
  <inkml:trace contextRef="#ctx0" brushRef="#br0" timeOffset="14227.071">29781 12625 1752 0,'0'0'1189'0,"0"0"-869"0,0 0-43 15,0 0 32-15,0 0-44 0,0 0-57 0,51 34-37 16,-30-34-60-16,5-5-65 0,2-3-46 16,1-3-111-16,0-1-96 0,-1 0-75 15,-3-1-137-15,-3-1-282 0,-6 6-583 16,-2-2-360-16</inkml:trace>
  <inkml:trace contextRef="#ctx0" brushRef="#br0" timeOffset="14385.529">29714 12887 2695 0,'0'0'558'0,"0"0"-224"0,0 0-28 15,0 0-23-15,13 38-78 0,7-34-44 16,12-4-34-16,15-8-127 0,23-12-6 16,9-6-242-16,4-9-299 0,-22 7-1107 15,-7-2-560-15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51:12.04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15498 5825 2020 0,'0'0'712'0,"0"0"-465"0,0 0-32 0,0 0 78 0,0 0-71 16,0 0-71-16,0 0-51 0,0 0 23 15,0 0 5-15,0 0-22 0,0 0-25 16,0 0 18-16,19 14 34 0,9-8 14 16,16 1-12-16,25 0-31 0,15-6-33 15,12-1-23-15,3-4-17 0,2-4-16 16,10 0-12-16,5-1 0 0,4-3 0 15,0 2 16-15,0 0-7 0,-2-1 0 16,-3 3 28-16,-8 1 2 0,-9 2-8 16,-11 4-34-16,-12-1-11 0,-13 2-37 15,-15 0-108-15,-18 2-110 0,-14-1-255 16,-10-1-1227-16</inkml:trace>
  <inkml:trace contextRef="#ctx0" brushRef="#br0" timeOffset="5667.02">4274 9758 2350 0,'-3'3'516'0,"3"-3"-407"0,0 0-109 0,0 0-13 16,2 0 13-16,3 3 6 0,1-2 110 15,2 3-1-15,4-1 10 0,4 1-5 16,10 1 4-16,14-1 12 0,14 0 6 15,9-2-19-15,4-2-22 0,1-5-4 16,-4-2-41-16,2-1-13 0,0-3-5 16,0 0-13-16,-3-3-7 0,-4 1-17 15,-5 0 21-15,-5 1-21 0,-9 1 1 16,-10 3-2-16,-9 4 0 0,-3-1-40 16,0 1-41-16,-1 0-34 0,1 1-49 0,-6 0-56 15,-5 2-103-15,-3-1-259 0,-2 0-490 16,-4-4-499-16</inkml:trace>
  <inkml:trace contextRef="#ctx0" brushRef="#br0" timeOffset="5966.71">5010 9484 3023 0,'0'0'469'16,"0"0"-371"-16,0 0-91 0,0 0 56 15,0 0-50-15,0 0 154 0,42 29 9 16,-23-17-41-16,0 2-32 0,4 0-38 16,0 0-18-16,1 0-10 0,-3 1-18 15,0-1-4-15,-4 0 7 0,-1-1-1 16,-3 1 4-16,-1-3 9 0,-5 3-31 16,-1-1 22-16,-4 1-3 0,-2 1 21 15,-2 2 24-15,-7 2 1 0,-6 4-16 0,-4 1-12 16,-7 1-40-16,-4 2-9 15,-2 1-62-15,0-2-49 0,1-2-62 0,2-4-75 16,2-2-73-16,6-4-217 0,7-6-594 16,2-8-785-16</inkml:trace>
  <inkml:trace contextRef="#ctx0" brushRef="#br0" timeOffset="15300.359">7927 6461 1884 0,'0'0'208'0,"0"0"-150"0,0 0 42 0,0 0 43 0,0 0-30 16,0 0-13-16,0 0-26 0,0 0-38 15,0 0 5-15,0 0 14 0,0 0 0 16,0 0-1-16,30 28-21 0,-17-25 5 16,2-2-6-16,4 1-9 0,3-2-8 15,0 0-14-15,4 0 9 0,3-3-9 16,2-2 1-16,-1 2 11 0,11-2-11 15,6-2 2-15,9-1-1 0,4-1 14 16,-4-1-17-16,-1 3-2 0,-4 1 2 16,3-1-2-16,-1 3 1 0,4-2-2 15,1 1 3-15,2-1 0 0,2 1 0 0,-1 1 3 16,1 0 25-16,0 0 27 16,0-1-27-16,-2 0 17 0,0 0 28 0,1 1-31 15,-4 0 18-15,1 3-47 0,-2-2 9 16,-3 3-20-16,2-1 11 15,-1-1-13-15,-1 1 0 0,0 1 0 0,-1-2 1 16,3 1-1-16,1-2 0 0,-1 0 1 16,3 2-1-16,2-2 3 0,0 1-3 15,0-1 35-15,2 2 32 0,0 0-23 16,-2 0-15-16,-2 1-1 0,2 0 32 16,-2 0-29-16,1-1-12 0,1-1 3 15,1 1 16-15,-1-1-35 0,-2 2-2 16,4-2 17-16,1 0-17 0,-3 2-1 15,4-3 3-15,-2 3 1 0,1-1 8 16,-1 1-9-16,2 0 25 0,-2 0-15 16,2 0-12-16,-3 0 18 0,0 0-3 15,0-1-1-15,-1 0 1 0,1 1-13 16,-1-1 32-16,-1 1-6 0,-1-1-1 16,-1-1-10-16,1 2 1 0,-1-1 0 15,0 0-19-15,2 0 3 0,1 0 11 16,1-1-13-16,1 1-1 0,2-2 1 15,0 2 10-15,2-1-10 0,1-1 0 16,1 1-1-16,2 0 16 0,-1-1 9 0,2-2 3 16,1 3 9-16,1-4-6 0,0 2 0 15,3-1 9-15,-2 2-6 0,0-3 7 16,1 1-23-16,-1 0 1 0,3 1-17 16,-1 0 16-16,1 2-17 0,-2-2 2 15,2 1 1-15,-1 0 8 0,2 1 2 16,0 0-13-16,4-2 11 0,1 1-11 15,0 1 2-15,3-1-2 0,0-1 2 16,-1 2 9-16,3-1 19 0,0-1 15 16,2 2-6-16,1-1 12 0,-2 2 13 15,0-2 2-15,1 1-15 0,-1-1-18 16,0-2-22-16,0 1 4 0,1 0-5 16,-2 1-10-16,0-2 0 0,1-1 1 15,0 1-1-15,0 0-1 0,0 0 1 16,3 0-1-16,0 1 0 0,2-2 0 15,-2 3 0-15,2-1 1 0,2 1 0 16,0 0 1-16,1 1 1 0,2 0-1 0,1 0 1 16,0 1 25-16,2-1 2 15,5-1-9-15,-3 2 4 0,3-2-4 0,-1 3 4 16,-1-1-7-16,2 0-3 0,-3 1 6 16,3-1-2-16,-3-1-7 0,3 2 3 15,2-1-12-15,0 0 9 0,-1 1-11 16,2-2 1-16,0 2 1 0,2 0 9 15,3 0-10-15,-4 0 2 0,2 0 17 16,-3 0-3-16,3 0 0 0,-1 0 0 16,-1 2-2-16,-3-2 5 0,-1 0-9 15,-3 0 3-15,-2 0-12 0,-1-2 15 16,-4 0 4-16,-3-2-1 0,-2 0-3 16,-4 1 6-16,-2-2-9 0,-2 0 4 15,-3 2 2-15,-4-3-9 0,-3 2-9 16,-3 0 15-16,-5 1-16 0,-3-1 1 15,-4 0 9-15,-4 0-10 0,-6 1 1 0,-2 0-1 16,-12 2 0-16,-8-1 1 16,-7 2-2-16,-5-1-1 0,1-2 0 15,-1 3 0-15,-1-3 0 0,-6 3-3 0,-4-1-15 16,-3 1 0-16,-1 0-55 0,0 0-36 16,-3 0-37-16,0-2-24 0,-2 1-35 15,-2 1-46-15,-1-4-129 0,-2-1-327 16,3 1-957-16,-1-10-300 0</inkml:trace>
  <inkml:trace contextRef="#ctx0" brushRef="#br0" timeOffset="17767.428">4898 9295 1035 0,'0'0'198'0,"0"0"-67"0,0 0 155 0,0 0-3 0,0 0-27 15,41 24-55-15,-29-21-14 0,1 0-10 16,2 0-42-16,0 0-3 0,3-2-30 16,1 0-38-16,4 1-3 0,1-2-10 15,2 0-6-15,3 0-10 0,1-2-23 0,2 0-8 16,2-1-1-16,0 1 7 16,6 0-7-16,6 0-2 0,7 2 0 15,0 0 1-15,-3-1-1 0,-4 1 1 0,-6-1 0 16,2 0 14-16,0 0 3 15,1-2 10-15,1 2 2 0,2-1 1 16,-1 0-32-16,2 0 22 0,-3 1 4 0,1 0-1 16,0 1 7-16,0-2 18 0,-1 2-34 15,-2 0 9-15,1-1 7 0,-1 1-13 16,0-2-17-16,2 1-2 0,0 0-1 16,1-1-1-16,-1 2-24 0,3 0 7 15,-1 0-15-15,2 2 9 0,-2-1 6 16,-1 2 17-16,2-2 2 0,0 1 0 15,0 0 2-15,1-2 35 0,-1 4 20 16,2-2 12-16,-1-1-6 0,3 1-12 16,-1 0 8-16,2 0-5 0,-3-1-13 15,3 2-38-15,-3-1 35 0,1 0-38 16,2 1-28-16,1 0 28 0,-1-1 3 16,3 0 9-16,1 0-10 0,1-1 1 15,0 1 1-15,1-1-1 0,2 0 0 16,1 0 31-16,-1 1 10 0,0-1-1 15,0 1 4-15,0 0 6 0,0-1 6 0,0 1 27 16,2-1-2-16,-2 0-32 16,0 0-21-16,-2 0-10 0,1 1-8 0,1 0 2 15,-1-2-13-15,1 2 14 0,0-2-13 16,2 0 0-16,0 0 12 0,2 0-14 16,-1 0 24-16,4-3-7 0,0 0 0 15,1 1 4-15,-3-2-1 0,3 3-21 16,2-2 16-16,-1 1-1 0,1-1 22 15,-1 2-7-15,-2 0-8 0,5-1 2 16,-4 2-8-16,1-3-15 0,2 3 1 16,0-3 0-16,1 0 0 0,3 1-1 15,-2-1 1-15,1-1-1 0,3 0 0 16,-2-1 1-16,2 0 1 0,3-1 0 16,-2 2 0-16,2 0 0 0,-3-1 0 15,1 1-2-15,0 0 2 0,1 0-3 16,0-1-1-16,1 2-2 0,4-1-9 15,0-2 9-15,3 1-9 0,3-1-1 16,2 0 10-16,1-1 2 0,4 1 1 16,1-2 1-16,1 2-1 0,0-3 0 0,1 2 1 15,3-1 15-15,1 1-14 0,0 0 10 16,0 2-12-16,-1-2 0 0,2 0 0 16,0 1 0-16,0 1 2 0,0-1-1 15,0 2 1-15,0 0-2 0,1 0 2 16,1 0-1-16,2 3 11 0,-3-2-10 15,2 3 1-15,-1 0 10 0,1 0 2 16,0 0 3-16,1 0-16 0,0 0 13 16,1 0-2-16,-2 2-11 0,3 0 13 15,1 2-13-15,-1 0 1 0,-2 0 12 16,4-1-3-16,-3 0-11 0,3 2 2 16,-1-1 13-16,1 3-15 0,0-3 11 15,0 3 3-15,2-1-3 0,-1 0 16 16,2 0-10-16,-1 0 3 0,-2-1 10 15,5 0 57-15,-1-1-9 0,0 1-43 16,2 0-24-16,0 0 3 0,1-1-15 0,2 0 0 16,0 0 0-16,0 0 0 15,1-1 2-15,-3 0-2 0,0 1 0 0,0 0-3 16,-3 0 1-16,1 0 2 0,-2 0 1 16,-2 0 0-16,-1-1 0 0,-4 0 0 15,-1 0 0-15,-1-1 1 0,-1 0 10 16,-3 2-9-16,-3-1-1 0,-2-1 17 15,-3 2 5-15,-1-1-3 0,-3 0 9 16,0 0 1-16,-6 1-4 0,-1 0-9 16,-4-1 12-16,1 1-12 0,-4-3 13 15,-2 2-28-15,-3 0 15 0,-5 1-16 16,-5-1 1-16,-4 0 0 0,-5 0-1 16,-3-2-1-16,-12 2-1 0,-8-2 0 15,-9 1-2-15,-4-1 1 0,2 0-1 16,-3-1 0-16,0 1 1 0,-6-1-1 15,-5 0-13-15,-5 0-10 0,0 0-14 16,0 0-33-16,-3 0 5 0,-1 0 25 16,0 0-16-16,-1 0 10 0,-1-1-31 15,2-2-25-15,0 1-8 0,0 1-32 16,1-1-51-16,-1-1-138 0,0-3-256 0,1 1-708 16,-4-8-1184-16</inkml:trace>
  <inkml:trace contextRef="#ctx0" brushRef="#br0" timeOffset="18816.313">17957 6449 1926 0,'6'-1'586'0,"-2"-1"-379"0,2-1 53 0,4 0-10 0,3-1-75 0,3-1-51 16,1 2-57-16,4-1-33 0,1 1-21 15,5 0 0-15,-3 1-13 0,5 2-11 16,2 0 11-16,0 5 3 0,0 2 23 16,0 2-23-16,-2 2-2 15,0 4 2-15,-6 1-3 0,-3 2-2 0,-5 4-17 16,-3 2 19-16,-6 3-1 0,-3 2-5 16,-6 6 6-16,-15 8 0 0,-13 7-22 15,-9 2 22-15,-2-4 19 0,-3-7 4 16,6-4 37-16,7-4 34 0,4-8 4 15,7-3-1-15,6-3-21 0,-5 4-10 16,2 1-14-16,3 2-14 0,2-4 2 16,7-2-18-16,4-2 0 0,4-5-20 15,6 0 0-15,5-2 23 0,5 0-23 16,3-3 29-16,2 1 12 0,2-2-21 16,1-1-19-16,-2 1 13 0,-2-2-15 15,-3 0 0-15,-4 1 1 0,-1-1-2 0,-6 2-1 16,-5 1-24-16,-3 4 23 15,0 1 2-15,-7 5 25 0,-2 3 12 16,-4 2-16-16,0 1 19 0,-1 3-3 0,3 1 3 16,0 2-3-16,0 8-15 15,4 8-4-15,3 8 1 0,4 4-1 0,2-3 4 16,6-5-4-16,1-3-16 16,3 0 0-16,1 0-2 0,1 2 0 0,1 1 0 15,1-1 0-15,-1 0 1 0,1 2 1 16,-3-2 11-16,1 0 5 0,-2-1 0 15,-3-5 16-15,-1 2 21 0,-4-1 0 16,-4 2 55-16,0 0-21 0,-4 1-10 16,-6 1-21-16,-3-3-10 0,-1 1 1 15,-1-1-22-15,-5-1 3 0,2-2-14 16,-8 1 2-16,5-9-6 0,-1-5-9 16,5-8 0-16,-4 0 8 0,-3 3-11 15,-5 4-12-15,-2-1-64 0,0-2-36 0,1-5-16 16,1-10-61-16,4-7-154 0,5-3-351 15,-7-26-1837-15</inkml:trace>
  <inkml:trace contextRef="#ctx0" brushRef="#br0" timeOffset="22533.68">19139 7231 2327 0,'0'0'362'0,"0"0"-198"0,0 0 176 0,0 0-89 16,0 0-16-16,0 0 11 0,0 0-48 15,0 0-23-15,0 0-48 0,0 0-47 16,0 0-55-16,0 0 0 0,0 0 24 16,0 0 10-16,-11 51-16 0,6-22-6 15,-5 5-22-15,-4 11-3 0,-5 7-10 16,-2 2-2-16,-1-1-24 0,1-5-19 16,-2-7-10-16,6-6-8 0,3-9 8 15,4-7 31-15,5-4 19 0,-1 2 2 0,2-2-2 16,2 0 3-16,2-2 0 0,6-3 13 15,5-3 5-15,7 0 32 16,3-4 27-16,14-2 21 0,11-3-21 0,14-7-28 16,6-4-25-16,-5-4-2 0,-3 2-7 15,-11 2-15-15,-6 2 0 0,-11-1-58 16,-8 5-53-16,-4 0-18 0,1-2-34 16,0 2-42-16,-1-2-89 0,-5 2-91 15,-7 2-220-15,-4 1-534 0,-6-2-609 0</inkml:trace>
  <inkml:trace contextRef="#ctx0" brushRef="#br0" timeOffset="22784.166">19222 7597 1747 0,'0'0'1320'0,"0"0"-1112"0,0 0 24 15,0 0 40-15,0 0 2 0,0 0 4 0,0 0-89 16,0 0-57-16,0 0-67 0,0 0-22 15,0 0 46-15,0 0 18 16,26 70 37-16,-18-18-31 0,-3 8-31 0,1 3-34 16,-5-2-5-16,-1-3-19 0,-5 3-9 15,-1 5-4-15,1 1-11 0,-1 1-64 16,0-5-49-16,1-7-24 0,2-15-28 16,3-12-43-16,0-13-42 0,0-7-142 15,7-4-341-15,-3-2-911 0</inkml:trace>
  <inkml:trace contextRef="#ctx0" brushRef="#br0" timeOffset="23702.555">16463 4734 1979 0,'0'0'434'0,"0"0"-172"0,0 0 62 0,0 0 15 16,0 0-59-16,0 0 1 0,0 0-55 15,0 0-39-15,0 0-75 0,0 0-47 0,0 0-47 16,0 0 29-16,-25 29 20 16,10 3 10-16,-4 7-24 0,-5 12-4 15,-2 2-18-15,1-2 2 0,-2-6 1 0,4-2-16 16,-1-2-15-16,3-6 13 0,5-8-13 16,3-6 18-16,2-3-2 0,-2 0 17 15,2-1 4-15,2-1-9 0,3-4-10 16,3-5-19-16,3-4-2 0,0-2-24 15,6 1 24-15,4-1 0 0,3-1 54 16,8 0 17-16,5-4-17 0,8-2-11 16,14-5-19-16,5-1-12 0,8-3-12 15,-4 3 3-15,-1 1 0 0,-5 2-1 16,0-1 1-16,2 1 8 0,-2-1-11 16,-4 0-1-16,0 2-1 0,-8-1 0 15,-9 3-10-15,-6 2-25 0,-5 0-42 16,1 0 9-16,3 0-12 0,-4 1-44 15,-4 1-61-15,-5-2-112 0,-7 4-191 16,-3 0-283-16,-3-1-571 0,-10-2-516 0</inkml:trace>
  <inkml:trace contextRef="#ctx0" brushRef="#br0" timeOffset="23986.002">16582 4771 2831 0,'0'0'494'0,"0"0"-259"0,0 0 55 0,0 0 53 0,0 0-73 16,0 0-23-16,0 0-103 0,0 0-46 16,0 0 15-16,-4 73 58 0,20-16 17 15,0 9-33-15,2 5-37 0,2 0-12 16,-5-2 6-16,-2 7 21 0,-1 3-40 15,0 3-45-15,0 2-26 0,-3-5-10 16,0-7-12-16,4-14-15 0,-2-16-22 16,-2-15-20-16,1-7-54 0,0-4-89 15,1-1-118-15,0-4-218 0,7-11-1313 0</inkml:trace>
  <inkml:trace contextRef="#ctx0" brushRef="#br0" timeOffset="27068.358">20002 7886 3026 0,'0'0'355'0,"0"0"-168"0,0 0 145 0,0 0-81 15,0 0-27-15,0 0-29 0,0 0-96 16,0 0-96-16,0 0-3 16,0 0-3-16,-9 28 3 0,12-4 15 0,0 5 4 15,0 1-19-15,2 2-12 0,-2-2-65 16,-1-1-62-16,-1-5-56 0,3 0-59 15,0-6-120-15,-1-5-366 0,1-5-859 16</inkml:trace>
  <inkml:trace contextRef="#ctx0" brushRef="#br0" timeOffset="27229.332">19924 7728 2775 0,'0'0'417'0,"0"0"-204"0,0 0 28 16,0 0-174-16,0 0-67 0,0 0-86 16,0 0 14-16,0 0-68 0,0 0-160 15,0 0-298-15,50 26-781 0</inkml:trace>
  <inkml:trace contextRef="#ctx0" brushRef="#br0" timeOffset="27766.622">20151 7819 2531 0,'0'0'396'0,"0"0"-124"0,0 0 107 16,13 44-39-16,-7-30-70 0,-1 2-61 16,0-1-51-16,0-1-38 0,1 0-68 15,-1-1-30-15,-1-1-7 0,-1 1-13 16,0 0-2-16,0-1-21 0,-1-5-13 16,1 2-15-16,-1-4 18 0,-1-3 0 15,1 1 3-15,-1-3 18 0,1 0 10 16,3-5 37-16,0-2 9 0,0-3-9 15,2-3-15-15,0-2-7 0,2-1-14 16,0 2-1-16,-1 1-21 0,3 3-31 16,-1 6 6-16,0 3 46 0,3 1 18 15,0 7-2-15,1 6-1 0,-1 2-12 0,1 4 10 16,-3 1-12-16,-1-1 1 16,-2-2 1-16,-1-2 0 0,-2-3 12 15,0-5 0-15,0-1-14 0,-1-5 0 0,2-1 32 16,0-7 32-16,4-7-16 0,1-4-49 15,2-6-52-15,-3-6-28 0,3 2 6 16,-6-2 49-16,-1 3 25 0,-3 1 25 16,-3 6-12-16,2 5 11 0,-2 4-12 15,0 5 1-15,0 3-11 0,0 3-2 16,0 0-42-16,1 6-69 0,1 3 24 16,3 5 60-16,1 4 27 0,5 1 22 15,-2 2-21-15,3 0-1 0,-1-2 0 16,1-1 0-16,1-1 1 0,-1-2 0 15,1-1-1-15,-4-2 2 0,1-2 11 16,-6 0-11-16,0-4-2 0,-4 1-19 16,-3-2-21-16,-4 1-22 0,-4-1-28 15,-5 1-41-15,-2-5-49 0,-2-1-93 16,0-4-191-16,3-6-250 0,3 0-573 16,4-17 60-16</inkml:trace>
  <inkml:trace contextRef="#ctx0" brushRef="#br0" timeOffset="27966.344">20669 7457 2418 0,'0'0'554'0,"0"0"-50"0,0 0-36 0,0 0-49 0,0 0-163 15,0 0-126-15,0 0-38 0,0 0 36 16,24 74 22-16,-13-23-28 0,0 5-31 16,-1-4-21-16,-1-5-6 0,0-8-15 15,-2 0-32-15,-1 2-17 0,0-1-25 16,-2-7-44-16,-1-7-86 0,2-7-59 15,-1-6-67-15,2-5-90 0,2-2-116 16,2-6-172-16,0-4-147 0,2-22-1293 0</inkml:trace>
  <inkml:trace contextRef="#ctx0" brushRef="#br0" timeOffset="28350.184">20733 7729 2682 0,'0'0'498'15,"0"0"-50"-15,0 0-42 0,0 0-84 16,0 0-59-16,0 0-57 0,0 0-55 15,0 0-54-15,0 0-60 0,0 0 9 0,0 0 18 16,23 10-25-16,-1-20-39 16,0 1-24-16,1-1-101 0,-4-1-40 15,-3 2 6-15,0 3 20 0,-3 1 65 0,0 5 12 16,-2 0-24-16,-2 7 41 16,0 3 45-16,-2 0 81 0,-1 4 24 0,0 1 15 15,0 0-22-15,2 0-5 0,0 1-5 16,0 2-11-16,0-2-10 0,3 4-15 15,0-2-3-15,2 0-22 0,1 1-3 16,0 0 4-16,0 0 23 0,-3-2-20 16,1-2-16-16,-4-1 12 0,-2-2 16 15,-2-3-10-15,-1-1-5 0,-2-5-10 16,0 1-3-16,-1-4 9 0,0 0 31 16,0-4 51-16,-2-5 2 0,-2-11-35 15,1-17-73-15,0-16-12 0,3-5-30 16,0 6-1-16,5 16-14 0,0 13-22 15,3 8-3-15,2 2-27 0,1-2-6 0,3 3-28 16,0 6-55-16,1 3-106 16,-1 3-234-16,1 6-410 0,-4-1-275 15,-1 7-800-15</inkml:trace>
  <inkml:trace contextRef="#ctx0" brushRef="#br0" timeOffset="28510.138">21474 7842 4044 0,'0'0'655'0,"0"0"-351"0,0 0-99 0,0 0-184 0,0 0-21 0,0 0-327 16,0 0-753-16,-1-64-2528 0</inkml:trace>
  <inkml:trace contextRef="#ctx0" brushRef="#br0" timeOffset="43200.176">9880 16063 2576 0,'0'0'786'0,"0"0"-510"0,0 0-58 0,0 0 86 0,0 0-49 0,0 0-48 15,0 0-34-15,0 0-35 0,0 0-56 16,-36-9-30-16,29 16-12 0,4 5-40 16,-1 5-14-16,-2 14 14 0,2 10 27 15,-1 14 4-15,1 4-15 0,1-4-16 16,1-3-18-16,2-9-13 0,0 2-33 0,0 2 9 16,0-3 0-16,0 0 0 0,0-1-22 15,0-8-6-15,0-6-28 16,-1-7-24-16,-1-2-30 0,0 2-59 0,0 2-75 15,-2 0-119-15,0-6-149 0,-1-5-199 16,-1-4-669-16</inkml:trace>
  <inkml:trace contextRef="#ctx0" brushRef="#br0" timeOffset="43549.177">9566 16594 1901 0,'0'0'341'0,"0"0"-167"0,0 0 30 16,0 0 86-16,17-49 20 0,-5 19-29 16,4-15-69-16,4-12-93 0,1-5-65 0,0 4-32 15,-1 6-3-15,-5 8 3 16,-1 7 3-16,-4 8 6 0,2-4 7 15,-1 7 0-15,0 1-13 0,5-4-9 0,-7 10-14 16,5 0-1-16,2 1-1 0,-3 7-1 16,1 7-43-16,1 4-26 15,2 12 26-15,5 12 30 0,2 17 14 0,3 15 28 16,-5 7-6-16,-7-2-22 0,-7-6 0 16,-6-7-47-16,0-8-31 0,-2-10-52 15,0-9-78-15,0-4-238 0,0-6-795 16,-2 3-611-16</inkml:trace>
  <inkml:trace contextRef="#ctx0" brushRef="#br0" timeOffset="46083.493">12182 16054 1709 0,'0'0'791'0,"0"0"-365"0,0 0-199 0,0 0-13 0,0 0-36 16,0 0-7-16,-16 45 37 0,11-26-1 15,-1 3-42-15,1 5-53 0,-1 8-50 16,2 8-3-16,-1 11-31 0,2 5-25 0,-1 2 12 16,1 0-12-16,0-3-1 15,-2 4-2-15,1-1-54 0,1-3-55 0,-1-7-43 16,2-2-25-16,2-12-44 0,0-10-25 15,0-10-110-15,2-4-186 0,0-4-179 16,0-1-536-16,2-8 512 0</inkml:trace>
  <inkml:trace contextRef="#ctx0" brushRef="#br0" timeOffset="46415.95">12027 16430 2489 0,'0'0'338'0,"0"0"-222"16,0 0 19-16,-42 43 5 0,32-28-19 15,3-4-31-15,0-2 5 0,3-2 44 0,3-4 63 16,1-3 34-16,0-1-18 16,2-8-13-16,2-2-131 0,3-9 0 15,3-9-19-15,5-14-24 0,8-11-13 0,1-4-18 16,-2 10-2-16,-5 14-1 0,-5 13-24 15,-1 4-4-15,2-1 0 0,2 2-9 16,2 2-6-16,1 5 6 0,0 8-22 16,0 5 34-16,3 12 28 0,4 11 0 15,-1 13-15-15,1 11 15 16,-3 5-31-16,-6 0-44 0,-8-5-18 0,-3-8-32 16,-1-8-42-16,-2-7-81 0,1-9-168 15,-3-11-371-15,3 1-919 0</inkml:trace>
  <inkml:trace contextRef="#ctx0" brushRef="#br0" timeOffset="46935.382">14596 16129 3387 0,'0'0'402'0,"0"0"-291"0,0 0 36 0,0 0 69 16,-10 38-11-16,9-21-51 0,1 4-30 15,0 12-20-15,0 9-15 0,3 14-22 0,2 6-33 16,-2 3-13-16,-1-1-18 0,-2-1-1 16,-4 1-2-16,-3 1-36 0,-1-4-90 15,0-3-52-15,3-7-69 0,1-13-41 16,2-8-71-16,2-12-55 0,0-3-146 15,2 0-150-15,1-4-390 0</inkml:trace>
  <inkml:trace contextRef="#ctx0" brushRef="#br0" timeOffset="47317.07">14404 16700 2202 0,'0'0'330'0,"0"0"-295"0,0 0 20 16,0 0 74-16,0-39 16 0,3 19-27 15,0-3 7-15,4-10-22 0,1-11 34 16,4-10-1-16,1-4-22 0,3 2-3 15,-1 6-26-15,1 13-3 16,-4 6-13-16,-2 10 0 0,2 4-9 0,0-3-4 16,3 2-3-16,1 0 7 0,-1 5-8 15,0 5-52-15,0 8-18 0,0 7-44 16,4 13 62-16,4 20 12 0,2 16 38 16,0 8-10-16,-5 0-9 0,-5-6-15 15,-3-9-16-15,-2-9-16 0,-5-8-74 16,0-12-50-16,-1-4-24 0,1-1-97 15,-1-2-225-15,-1-6-845 0,-2-8-576 0</inkml:trace>
  <inkml:trace contextRef="#ctx0" brushRef="#br0" timeOffset="49200.001">12097 5053 2707 0,'0'0'402'0,"0"0"-294"0,0 0 52 0,0 0 14 16,0 0 4-16,0 0 1 0,0 0-60 16,0 0-55-16,0 0-64 0,0 0 0 15,0 0-22-15,47-16 6 0,-23 26-1 0,1 7 2 16,0 1-48-16,-2 3-31 0,-2 3-1 15,-2-1 10-15,-4 2 9 16,-2-3-3-16,-4 0 12 0,-4-3 28 0,-4-5 39 16,-1 0 42-16,-6-5 15 0,-4-2 16 15,-1-3 3-15,-2-4 3 0,0-3 12 16,1-5 6-16,2-6 4 0,1-4 31 16,1-4-29-16,4-4-47 0,2-3-56 15,2-3-22-15,4-1-22 0,6-1-18 16,3 4-16-16,3 1-76 0,3 3-73 15,2 5-125-15,0 3-285 0,-3 6-645 16</inkml:trace>
  <inkml:trace contextRef="#ctx0" brushRef="#br0" timeOffset="49532.23">12561 5047 2955 0,'0'0'498'0,"0"0"-289"0,0 0 9 15,0 0-1-15,0 0-30 16,-46-16-54-16,37 16-58 0,0 0-35 0,-1 2-40 16,4 2 0-16,2 0-25 0,2 1 7 15,2 0-10-15,0 1 0 0,4 0 6 16,6 1 22-16,2 1-1 0,1-1-14 15,3 1-13-15,1 0 3 0,-1 0 6 16,-2 0 7-16,-2 2 10 0,-4-1-14 16,-4 1-5-16,-4 1 21 0,-3 5 21 15,-7-1-11-15,-7 3-10 0,-3 0-94 16,-4 0-43-16,-3-1-21 0,0-4-27 0,3-6-66 16,5-3-240-16,5-4-716 15,7-11-573-15</inkml:trace>
  <inkml:trace contextRef="#ctx0" brushRef="#br0" timeOffset="51483.078">13881 4963 1180 0,'-3'-2'495'0,"0"0"-167"0,-1-2 51 0,1 1-24 15,0 1-72-15,0 0-53 0,0-1-32 16,1 0-27-16,0 1-23 0,0 0-12 0,0-2-1 16,0 3 0-16,1-1-4 0,0-2 14 15,0 1 10-15,1 3-20 0,0-3-27 16,0 3-38-16,0 0-39 0,0-1-31 16,0 1-16-16,1 0-46 0,3 0-30 15,4 0 16-15,5 1 45 0,4 2 0 16,5 4 28-16,4 3-28 0,0 1 9 15,3 3-2-15,-1 2-20 0,-2 2-2 16,-1 2 0-16,-2 0 2 0,-4 0-30 16,-1 1 33-16,-6-3-5 0,-1 0-7 15,-5-1 21-15,-4-2 15 0,-2-3 17 16,-2 0 15-16,-5-2 20 0,-3-4 11 16,0 0 7-16,-1-6 34 0,-2 0 6 15,2-8-6-15,-1-3-19 0,3-6 37 16,2-4-19-16,1-5-54 0,4-8-32 15,2-7-18-15,1 0-16 0,4 4-15 16,5 6-12-16,3 6-85 0,3-2-58 16,5 0-39-16,0 2-88 0,3 6-257 0,-4 5-575 15,5 1-696-15</inkml:trace>
  <inkml:trace contextRef="#ctx0" brushRef="#br0" timeOffset="52016.803">14431 4698 1672 0,'0'0'467'0,"0"0"-231"0,0 0 39 0,0 0 79 0,0 0-28 0,0 0-81 15,0 0-113-15,0 0-62 0,0 0-51 16,0 0-18-16,0 0 77 0,19 49 29 15,-3-20 7-15,2 9-50 0,3 5-63 16,-3 0 14-16,-4-6-15 0,-5-1-75 16,-2-9-61-16,-3 6-33 0,1 1-37 15,-2-5-76-15,0 2-90 0,-2-4-72 16,0-3-13-16,-1-5-27 0,0-5-144 16,0-4-138-16</inkml:trace>
  <inkml:trace contextRef="#ctx0" brushRef="#br0" timeOffset="52216.902">14301 5015 2602 0,'0'0'421'0,"0"0"-267"0,0 0 12 16,0 0 97-16,0 0-32 0,0 0-68 16,0 0-68-16,0 0 11 0,0 0 9 15,0 0 28-15,0 0 27 0,67-48 11 16,-23 27-34-16,15-7-43 0,4-4-52 15,-3 1-35-15,-4 1-17 0,-8 7-30 16,-2 0-99-16,-2 3-168 0,-9 4-208 16,-12 4-496-16,0 1-875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52:46.35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12577 5466 2579 0,'0'0'770'0,"0"0"-481"0,0 0-18 0,0 0 2 0,0 0-123 0,0 0-42 16,0 0-12-16,0 0-13 0,0 0-39 15,0 0-41-15,0 0-3 0,0 0-53 16,8 0 38-16,3 0 15 0,6 0 24 16,2 4-8-16,8 3-15 0,0-1-1 15,2 6-16-15,1 3 14 0,-2 3-19 16,-3 3-16-16,-4 2 0 0,-1 4-10 15,-5-3-2-15,-5 3-1 0,-4-3-2 16,-5 1 17-16,-1-5 35 0,-5-2 10 16,-5-2 27-16,2-6 25 0,-3-3 31 15,-1-7 15-15,0-3-22 0,1-8-34 16,-2-4-18-16,3-8-15 0,3-4 8 0,2-10-27 16,2 3-20-16,3 0-11 15,4-1-6-15,3 7-21 0,4 0-25 0,4 3-66 16,1 2-56-16,4 7-121 0,2 3-205 15,-1 3-541-15,-4 4-534 0</inkml:trace>
  <inkml:trace contextRef="#ctx0" brushRef="#br0" timeOffset="333.361">13170 5402 3152 0,'0'0'468'16,"0"0"-169"-16,0 0 68 0,0 0-131 16,-20-41 7-16,12 36-16 0,0 2-87 15,0 1-66-15,-1 2-38 0,0 0-36 16,-1 2-9-16,1 6-40 0,1-1-12 16,1 3 0-16,1 3 9 0,5 1 28 0,1 2 8 15,5 2-5-15,7 0 18 0,3 2 1 16,4-2 2-16,3 1 0 15,0-2 18-15,2 1-5 0,-1 0-12 0,-2 1 1 16,-5 1 0-16,-3-2-2 0,-7 4-1 16,-5-1-18-16,-4 1-21 0,-11 2 16 15,-4 0-16-15,-5-1-6 0,-6-2 6 16,-2-3-15-16,0-3-19 0,2-8-43 16,3-4-78-16,5-5-187 0,8-4-619 15,5-21-776-15</inkml:trace>
  <inkml:trace contextRef="#ctx0" brushRef="#br0" timeOffset="966.04">14908 5393 3371 0,'0'0'466'0,"0"0"-239"0,0 0 25 0,0 0-47 15,0 0 4-15,0 0 0 0,0 0-99 16,0 0-58-16,0 0-29 0,0 0-23 0,0 0-3 16,42-36 2-16,0 36-17 0,8 9-7 15,-4 3 7-15,-9 3-6 16,-12 2-22-16,-6 0 3 0,2 12-3 0,3 8-3 16,-4 2-37-16,-8-2-12 0,-8-7-1 15,-4-8 37-15,-4 6 62 16,-5-1 9-16,-5-2 56 0,-1-5 6 0,-2-5 12 15,2-4 28-15,0-5 8 0,5-6 40 16,1-8 3-16,2-13-10 0,4-17-73 16,3-17-79-16,9-9 0 0,7-2-55 15,7 7-18-15,2 16-3 0,-4 11-30 16,-2 9-44-16,1 6-30 0,3-4-51 16,5 1-115-16,2-2-232 0,-1 3-499 15,-7 8-529-15</inkml:trace>
  <inkml:trace contextRef="#ctx0" brushRef="#br0" timeOffset="1282.875">15624 5110 3518 0,'0'0'608'0,"0"0"-436"16,0 0-61-16,0 0-58 0,0 0 21 0,11 40 71 16,-6-12-65-16,0 15 6 0,1 13-28 15,0 5-12-15,0 1-28 0,-5-2-2 16,1-6-14-16,0-1-1 0,1-4-1 15,2-9-68-15,-2-12-51 0,1-9 21 16,1-4-38-16,1 1-78 0,0 0-101 16,1-5-221-16,-2-4-561 0,-2-5-698 15</inkml:trace>
  <inkml:trace contextRef="#ctx0" brushRef="#br0" timeOffset="1434.2">15546 5466 3134 0,'0'0'620'0,"0"0"-397"0,0 0-50 16,0 0 91-16,0 0-29 0,37 13 17 0,-9-15-50 16,17-14-53-16,22-14-82 0,12-12-67 15,7-5-79-15,1-3-165 0,-7-1-208 16,-20 11-977-16,1-4-1585 0</inkml:trace>
  <inkml:trace contextRef="#ctx0" brushRef="#br0" timeOffset="3867.01">6176 13372 1800 0,'0'0'1001'0,"0"0"-866"0,0 0 39 16,0 0 65-16,0 0-58 0,-24-41-10 15,23 34-13-15,-1 0-33 0,2 2-23 16,0-2-40-16,0 2-37 0,3 1-24 16,3 0-1-16,4-1-19 0,5 4 4 15,4 0 14-15,12 2 1 0,0 3 20 0,2 5-20 16,3 5 0-16,-6 0-46 0,3 7-18 16,-4 6-8-16,-3 0-25 0,-1 4-4 15,-5 2 22-15,-5-3 28 0,-3-1 51 16,-6-3 19-16,-2-4 26 0,-4-2 27 15,-1-2 35-15,-4-6-3 0,-1-5 47 16,-5-6 45-16,0-1 33 0,-2-8 69 16,-3-8-62-16,-3-11-102 0,-1-14-49 15,-4-12-33-15,2-7-33 0,6 2-19 16,3 2-27-16,6 6 6 0,3 10 5 16,4 9-26-16,0 9-1 0,1 3-15 15,4-1-33-15,3-1-22 0,2 4-22 16,1 6-40-16,3 5-88 0,0 6-249 15,1 6-291-15,-3 2-672 0</inkml:trace>
  <inkml:trace contextRef="#ctx0" brushRef="#br0" timeOffset="4299.239">6979 12922 3065 0,'0'0'443'0,"0"0"-215"0,0 0 23 0,-39-2-50 0,23 6-42 15,-3 6-66-15,-6 4-45 0,4 4-48 16,-5 6-22-16,4 2-6 0,0 4 6 15,5 3 4-15,1-3-7 0,5 0 6 16,4-3 16-16,4-5 3 0,3-2 28 16,5-3 9-16,6-5-21 0,7 0 37 15,3-2 8-15,5 0 13 0,3-3-21 16,2-1-4-16,0-2-24 0,1 0 21 0,0-1-28 16,-1 2 1-16,-2 1 2 0,-5 1-9 15,-1 2 4-15,-7 1-16 0,-3 1-1 16,-5 3 1-16,-5 3 15 0,-3 3 31 15,-8 6 3-15,-13 6 6 0,-14 5-55 16,-11 7-3-16,-5-2-40 0,3-8-46 16,10-11-55-16,12-12-102 0,7-4-105 15,0-5-359-15,6-1-1168 0</inkml:trace>
  <inkml:trace contextRef="#ctx0" brushRef="#br0" timeOffset="5083.71">6033 15161 2779 0,'0'0'455'0,"0"0"-305"0,0 0 53 0,0 0-73 0,0 0 31 0,0 0 21 15,40 9-47-15,-23-6-36 0,2 3-21 16,5 1-13-16,3 1-25 0,2 3-39 16,1 2 0-16,2 4-2 0,-1 2-15 15,0 6-24-15,-2 1-19 0,-1 4-16 16,-2 3 7-16,-4-2-7 0,-5-1 9 16,-5-5 25-16,-3-2 39 0,-5-5 2 15,-3-1 26-15,-1-7 17 0,-2-1 20 16,-2-5 18-16,-2-4 31 0,-1 0 42 15,-1-7 41-15,-3-5-5 0,-1-6-49 16,-1-5-47-16,-2-12-36 0,1-10-21 0,3-13-37 16,1 0-12-16,7 4-16 15,3 12 4-15,2 13-10 0,3 6-17 16,2 5-5-16,2-2-32 0,3-3-38 0,3 1-65 16,0 3-93-16,2 5-243 0,0 4-496 15,-3 6-596-15</inkml:trace>
  <inkml:trace contextRef="#ctx0" brushRef="#br0" timeOffset="5566.903">6695 14847 2191 0,'0'0'1007'0,"0"0"-774"0,0 0 74 15,0 0 8-15,0 0-56 0,0 0-45 0,0 0-45 16,0 0-55-16,0 0-114 0,0 0-3 16,0 0-44-16,6 39 47 0,5-10 34 15,7 13 6-15,5 12-7 0,3 6-11 16,-1 0 2-16,1-3-22 0,-5-5 0 16,2 1-2-16,-1-5 0 0,-2-6-21 15,-6-12-37-15,-2-9 5 0,0-8 17 16,1 2 20-16,3-2-6 0,1-2 22 15,-1-6 15-15,-3-3 22 0,1-2-9 16,-3-4-19-16,-4-4-9 0,-1-6-40 16,1-3-77-16,-5-6-68 0,-1-4-82 15,-1-7-92-15,-3-8-182 0,-4 3-243 16,-1 2-364-16,3 15-76 0</inkml:trace>
  <inkml:trace contextRef="#ctx0" brushRef="#br0" timeOffset="5750.896">6651 15294 3156 0,'0'0'405'0,"0"0"-146"0,0 0 115 16,63-14 81-16,-21-9-81 0,12-12-123 16,5-8-87-16,-2-7-46 0,-6 1-60 15,-7 4-37-15,-5 1-21 0,1 1-14 16,-5-3-114-16,2-2-124 0,-5-4-179 15,-8 12-826-15,-5-1-2108 0</inkml:trace>
  <inkml:trace contextRef="#ctx0" brushRef="#br0" timeOffset="18782.734">21467 4273 2519 0,'0'0'486'0,"0"0"-332"0,0 0 139 0,0 0-46 0,0 0-143 0,0 0-66 0,0 0-9 16,0 0-29-16,0 0-31 0,0 0-4 16,0 0 0-16,0 0 23 0,50 0 10 15,-25 4-14-15,7 4 16 0,5 3 1 16,8 0 12-16,11 6-12 0,4-3 1 16,0 0 1-16,2-1 19 0,-2-4-6 15,6-2 12-15,6-3 13 0,6 0 16 16,5-1-7-16,4-3 0 0,10 0 4 15,3 0-4-15,7 0 3 0,8-3 16 16,4 2-10-16,4-2 15 0,2 3-15 16,3 0-15-16,1 0-7 0,-1 3-6 15,-3 1-10-15,0 2-18 0,-6 2 10 16,-1-1-1-16,-3 0 6 0,-5 0-15 16,-5 0 10-16,-3 0-13 0,-7-1-2 15,-4 0 1-15,-6 0 1 0,-6-2-2 0,-5-3 1 16,-6-1-1-16,-8 0 0 0,-4-3-11 15,-8-3-21-15,-11 1-65 16,-9-1-40-16,-8 2-57 0,-6-2-59 0,1-1-162 16,-4 0-390-16,0-11-1110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02:29.04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12866 15956 290 0,'0'0'1122'0,"0"0"-894"0,0 0-49 0,0 0 77 0,0 0 68 16,0 0-40-16,0 0-42 0,0 0-66 0,0 0-39 16,0 0-28-16,0 0-4 15,0 0-16-15,0 0-4 0,0 0-12 16,0 0-32-16,0 0-19 0,57-28-20 0,-34 25-2 15,10 1 0-15,12 1-12 0,9 0-7 16,8 1-13-16,1 0-3 0,0 0-6 16,-3 0 10-16,3 0-7 0,5 0 34 15,3 0 4-15,6 0-2 0,6-3 2 16,7 0 19-16,4 0 7 0,7-1-1 16,4 1 3-16,6-2 20 0,3-1 31 15,6 2-4-15,3-2-12 0,1 1-3 16,5 2 25-16,0-1 22 0,4-1 17 15,2 2-3-15,3-1-3 0,0 1-19 16,6-1-4-16,-4 2-15 0,0-1-6 16,0 2-16-16,-3 1-9 0,0 0-13 15,-8 0 1-15,-3 5-12 0,-5 0 2 16,-4 1-24-16,-10 3 0 0,-6-1-1 16,-7 3-1-16,-9 2-1 0,-5 0-24 15,-11 1-37-15,-5-1-68 0,-12-1-37 16,-4-2-43-16,-13-1-58 0,-8-5-156 0,-9-4-532 15,-3-7-987-15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53:56.42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5102 13330 1934 0,'0'0'560'0,"0"0"-373"0,0 0-32 0,0 0 12 0,0 0-68 16,0 0-13-16,0 0-41 0,0 0 45 16,0 0 24-16,0 0-9 0,0 0-7 15,58 43-16-15,-16-37 13 0,15-6 5 16,9 0-2-16,4-4 9 0,4-6-10 16,-1-2-16-16,2-1-13 0,6-1-12 15,1-1 3-15,1-1 5 0,3 0-5 16,-2 0 12-16,1 0-10 0,-8 0 7 15,-2 0-16-15,-7 2-12 0,-6 3-12 16,-7 2-14-16,-6 0-14 0,-11 1-1 16,-9 4-1-16,-9 1-20 0,-4 3-2 15,0-2-50-15,2 2-116 0,-3 0-107 16,-7 0-129-16,-2 0-715 0,-9-2-1133 0</inkml:trace>
  <inkml:trace contextRef="#ctx0" brushRef="#br0" timeOffset="3050.899">24116 14486 1592 0,'-4'-3'358'0,"2"2"-157"0,1-2 19 0,-2 0 42 0,0-1-1 16,1 1-62-16,-1 0-37 0,1-1 17 0,2 0-2 16,0 0-9-16,0-1-33 0,0 1-25 15,0 2-12-15,0-2-8 0,2 0-6 16,3 0-3-16,1 0-13 0,-1 1-15 16,5-1-10-16,-1-1-18 0,3 4-10 15,1-1-15-15,2 1-20 0,0 1-5 16,0 4-6-16,-2 3-3 0,1 2 0 15,-1 4-40-15,-4 2-19 0,0 1 5 16,-5-1 4-16,-4 2-11 0,0 0 4 16,-7 0 16-16,-6-4 38 0,-1 1 37 15,-4-3 25-15,0-3 7 0,-2-3-1 16,-1-3 22-16,4-2 23 0,1 0 22 16,5-6 1-16,3-3-18 0,2-1-28 15,4-1-53-15,2-3-28 0,1 0-34 16,7-2-56-16,4 0-143 0,6 1-265 0,-4 7-808 15,16-5-685-15</inkml:trace>
  <inkml:trace contextRef="#ctx0" brushRef="#br0" timeOffset="3875.005">24087 15773 1724 0,'0'0'305'0,"0"0"-143"0,0 0 81 0,0 0 37 16,0 0-29-16,0 0-52 0,0 0-17 15,0 0 2-15,0 0-10 0,0 0-38 16,0 0-48-16,0 0 9 0,0 0-5 15,0 0-27-15,20-36-34 0,-12 21-27 16,1-2-1-16,2-2 9 0,-2 2-9 16,1 0-3-16,0 0-3 0,-2 6-12 15,-1 2-10-15,-1 1 12 0,-3 4 13 16,-1 2-1-16,0 1-11 0,-2 1-16 16,0 2-44-16,0 4-39 0,0 3 61 15,0 5 22-15,-2 4 28 0,1 3-7 16,0-1 7-16,0 3 0 0,1-3-10 15,0 0 10-15,0-1 19 0,2-1-19 16,1 1-4-16,0-2 4 0,0 0 0 16,-2-1 0-16,1-2-3 0,0-1-22 15,-2-3-35-15,0-3-37 0,0-2-59 16,0 0-88-16,0-3-186 0,-4 1-241 0,-1-3-312 16,-1 3-112-16</inkml:trace>
  <inkml:trace contextRef="#ctx0" brushRef="#br0" timeOffset="4028.317">24090 15938 1437 0,'0'0'1102'16,"0"0"-645"-16,0 0-51 0,0 0-152 15,0 0-43-15,0 0-19 0,0 0-4 16,0 0-42-16,0 0-26 0,42-3-21 16,-27-3-53-16,2-2-46 0,2-2-27 15,3-2-143-15,3-1-128 0,-5 3-228 16,17-9-1188-16</inkml:trace>
  <inkml:trace contextRef="#ctx0" brushRef="#br0" timeOffset="9767.086">22703 14575 2077 0,'0'0'392'0,"0"0"-121"0,0 0 28 0,0 0-18 0,0 0-58 0,0 0-65 16,0 0-35-16,0 0-41 0,0 0-54 15,0 0 3-15,0 0 4 0,0 0 22 16,42 0-10-16,-27 4 6 0,3-1-9 16,0 4 3-16,3 2-10 0,1-2-9 15,0 6-6-15,1 1-7 0,2 3-13 16,0 1 1-16,1 3-1 0,1 2-2 16,2 1-1-16,0 4-14 0,0 1-7 15,0 1-15-15,-1 2-10 0,-2 1 0 16,-2 2 4-16,-2 5 2 0,-3 9 35 15,-6 5 4-15,-6 0 2 0,-7-3-51 16,-8-9 35-16,-3-9-18 0,0-5 15 16,-1-7 6-16,-2 0 12 0,-5-1 1 15,-5 7 0-15,-3-3 3 0,-4-1 10 16,-5-3 3-16,-3-5 9 0,-10-1 0 0,-10-5 7 16,-2-6-4-16,-1-3-3 15,4-8 3-15,5-7 22 0,-1-5 13 16,1-3 14-16,1-5-6 0,0-7 1 0,5-2 5 15,2-8 3-15,5-3 9 0,5-5-15 16,6-1-12-16,9-2 5 16,4 1 0-16,7 2-6 0,7 2-12 0,4-1-33 15,12 5-14-15,6-2-4 0,8 5 1 16,9 0-14-16,4 2-3 0,9 2 6 16,3 3 12-16,8 7 21 0,3 2 31 15,0 6-49-15,3 5-3 0,-4 5-17 16,-2 9-35-16,-7 3-46 0,-2 9-3 15,-5 9-3-15,-11 4-4 0,-1 11-18 16,-6 3-1-16,-7 6 83 0,-4 5-27 16,-12-4-35-16,-5 0-19 0,-1 1 30 15,-5-3 48-15,-1-5 45 0,1-10 2 16,0-5 0-16,-2-5-53 0,2 0-73 16,0-1-207-16,0-2-271 0,2-6-764 0</inkml:trace>
  <inkml:trace contextRef="#ctx0" brushRef="#br0" timeOffset="11203.772">22300 12789 2384 0,'0'0'436'0,"0"-1"-224"0,1-2 117 16,0 0-31-16,0 0-115 0,1-1-54 16,0-3-25-16,3-3-13 0,2 0-32 15,3-2-9-15,1-1-13 0,5 1-6 16,3-2-6-16,0 0-11 0,5 3-14 16,0-2-3-16,2 1 0 0,0 0-25 15,2 1 25-15,1 1-25 0,7 1 0 16,7 2-15-16,11 3 18 0,2 4-3 15,0 7 6-15,1 4-6 0,-5 5-16 16,-1 4 3-16,1 1 3 0,-1 4-19 16,-3 1 13-16,-1 2-12 0,-3 3 5 0,-4 2 7 15,-6-4-6-15,-10-4 3 0,3 7 9 16,-2 4 22-16,-1 5 15 0,0 5 1 16,-11-10 18-16,-6-9-17 0,-5-6 27 15,-2 0-2-15,-1 10 15 0,-10 8-13 16,-2 0-3-16,-4-2 10 0,-4-8-4 15,-8 0 7-15,-11 4 0 0,-15 5 2 16,-5-3-2-16,-1-8-3 0,1-6-3 16,2-7-1-16,-4-4-3 0,-4-6 0 15,-2-2-15-15,-1-5 9 0,-1-4 9 16,-2-9-28-16,2-1 19 0,2-5-4 16,2-8-16-16,4-3 11 0,3-5 12 15,5-7 15-15,6-4 4 0,5-4-7 16,7-2 3-16,5-2 16 0,6-2-22 15,10-5-10-15,3 2 13 0,9 1 0 16,4 0-36-16,9 6-1 0,9 7-1 16,1 6 1-16,2 13 3 0,11-1 13 15,12 1-1-15,11-4 16 0,15-1 18 0,1 9-6 16,1 5-24-16,2 7-17 16,0 10-2-16,-2 5-22 0,-4 12-12 15,-8 14-49-15,-8 8-58 0,-11 9 1 0,-10 13 4 16,-10 3-11-16,-9 11 9 0,-9 3 21 15,-5 3-18-15,-8-2-48 0,0-2-84 16,-3-9-73-16,2-7-98 0,3-13-119 16,2-17-605-16</inkml:trace>
  <inkml:trace contextRef="#ctx0" brushRef="#br0" timeOffset="15073.007">25858 16790 473 0,'0'0'1743'0,"0"0"-1510"0,0 0-62 0,0 0 13 16,0 0-27-16,0 0-45 0,0 0-13 15,0 0-6-15,0 0-10 0,0 0-4 16,0 0 20-16,0 0-23 0,0 0 19 15,0 0 6-15,0 0-7 0,-20-2 3 0,14 12 2 16,0 4-28-16,-4 3-18 0,3 6-12 16,-6 8-13-16,-3 11-25 15,-4 12 9-15,-1 6 1 0,2-1-1 16,-5-5 1-16,4-3 30 0,-2 0 7 0,-1-2 2 16,2-1-5-16,0-4 8 15,1-1-8-15,5-10-10 0,1-5-34 0,5-10-3 16,1-1-37-16,1 0-65 0,0-1-37 15,0-2-39-15,3-4-51 0,2-5-127 16,2-5-284-16,0-3-488 0,0-3-579 16</inkml:trace>
  <inkml:trace contextRef="#ctx0" brushRef="#br0" timeOffset="15767.759">26021 17002 2116 0,'0'0'431'0,"0"0"-125"0,0 0-27 0,0 0-100 0,0 0-33 15,0 0-6-15,0 0-26 16,0 0-17-16,0 0-31 0,42 0-15 0,-28 0-26 15,1 0-10-15,2 0-15 0,1 0-1 16,2 0-24-16,-2 6-15 16,2 2-8-16,2 5-21 0,1 1-22 0,-2 4-11 15,2 2 4-15,-1 1 3 0,-5 1-4 16,-1-1-13-16,-3 3-22 0,-5-3 12 16,-2 0 78-16,-6-1 44 0,0-2 48 15,-6 0 26-15,-6-2 3 0,-3-4 3 16,-5 1-19-16,-5-2-61 0,-2-3-12 15,-10-2-39-15,-7-2 51 0,1-4 39 16,7 0 47-16,6-4 48 0,7-3-7 16,2 0 6-16,0-5-23 0,6-2-47 15,5-4-3-15,8-5-28 0,2-4-32 16,12-8-13-16,3 0-31 0,6 1-41 16,10-4-111-16,6 6-86 0,14 0-205 0,-9 8-552 15,-2 9-683-15</inkml:trace>
  <inkml:trace contextRef="#ctx0" brushRef="#br0" timeOffset="37867.035">24941 12553 1964 0,'0'0'508'0,"0"0"-156"0,0 0-63 0,0 0-12 0,0 0-51 15,0 0-24-15,0 0-48 0,0 0-56 16,0 0-42-16,0 0-56 0,0 0-3 15,0 0-50-15,0 0 21 0,33 6 30 0,-20 8 1 16,4 4 1-16,1 5 0 0,0 2-25 16,-2 1-59-16,-3 4 11 0,0-2 7 15,-5-1-9-15,-2-2-27 0,-2-1 26 16,-4-2 13-16,-2-2 17 0,-5-4 46 16,-4 0 26-16,-2-4 50 0,-6-3-9 15,-1-3-10-15,-3-5-4 0,-2-1 1 16,-1-7 21-16,-1-6-12 0,2-4-9 15,1-2-26-15,0-7-6 0,4-1-20 16,4-3-2-16,0-1-2 0,7 0-20 16,5 0-12-16,4 1-20 0,1 3-78 15,11 2-64-15,10 4-93 0,16 1-295 16,-6 9-513-16,15 4-423 0</inkml:trace>
  <inkml:trace contextRef="#ctx0" brushRef="#br0" timeOffset="39267.143">25318 15059 1610 0,'0'-1'393'0,"0"-1"-92"0,2 1-87 0,0 0 15 0,2 0 2 15,2 1-4-15,0 0-26 16,1 0-42-16,3 0-61 0,2 5-44 0,1 2-26 16,1 1-12-16,-3 4-16 0,1 1-15 15,1 2-19-15,-3 3-17 0,1 1-15 16,-3 1-20-16,-2-1-16 0,-4 0 20 16,-2-1 31-16,-2-1 15 0,-5-3 26 15,-2 2 10-15,-2-4 54 0,-2-3 23 16,-3-2 18-16,1-4-3 0,-1-3-3 15,-5-2-10-15,2-6 22 0,-1-5-13 16,-2-1 37-16,2-3 17 0,0 1-27 16,5-2-28-16,3 1-47 0,4 1-29 15,3 3-11-15,5 0-3 0,0 0-50 16,6 3-40-16,8-2-35 0,13-3-89 16,17 0-212-16,-6 2-725 0,14-3-1139 0</inkml:trace>
  <inkml:trace contextRef="#ctx0" brushRef="#br0" timeOffset="67649.89">29047 14420 1121 0,'0'-2'1369'0,"0"1"-1011"0,0-1-35 0,0 2 2 16,0-1-71-16,0-1-69 0,0 2-43 15,2 0-51-15,-1 0-41 0,5 0-7 16,2 0-5-16,4 3 2 0,3 0 0 15,1 4-3-15,3 2-21 0,-1 2-16 16,3 3-2-16,-2 6-38 0,-1-1-4 16,0 4-2-16,-3 3-1 0,0-1 22 15,-3 1 0-15,-4 1-31 0,-1 0-6 16,-6-2 7-16,-1 2 18 0,-6-4 15 0,-2-1 22 16,-5-2 15-16,-3-3 14 15,-1-1 15-15,-4-4 16 0,-1-5 2 16,-1-4-18-16,-1-3 3 0,0-1-10 0,-1-7-3 15,2-4 3-15,2-2 19 0,4-6 34 16,2-1 24-16,2-3 61 16,7-2-55-16,3-3-56 0,3-3-11 0,1 3-53 15,7-2-46-15,4 2-6 0,1 2-12 16,5 4-7-16,-1 4-36 0,4 2-60 16,2 6-40-16,-2 4-49 0,1 2-163 15,-1 5-369-15,-5 0-728 0</inkml:trace>
  <inkml:trace contextRef="#ctx0" brushRef="#br0" timeOffset="69065.656">28917 13511 1399 0,'-1'0'1223'0,"-1"0"-911"0,1 0-36 0,0-4 42 0,1 0-27 0,0-1-87 15,1-2-84-15,3 0-45 0,3-2-26 16,1-4-5-16,3 0-13 0,1-1 6 16,2-2-6-16,-2 1 6 0,-1 0 4 0,2-1-7 15,-4 1 3-15,-2 1-6 0,2 3 6 16,-4 1 0-16,-1 3 0 0,-1 0-4 15,-2 5 1-15,0-1 3 0,0 3-9 16,0 0-19-16,-1 0-9 0,0 0-37 16,1 5-31-16,0 3 22 0,1 2 28 15,3 6 15-15,-1 1-10 0,-1 2-5 16,-1 0-10-16,0 1-3 0,1-1 7 16,-2 3 21-16,0-4-10 0,0 3 13 15,0-1-1-15,-1-3-1 0,2 1 0 16,-2-2 0-16,1-2 0 0,-1 0-14 15,0-2-5-15,0-2-7 0,0-2 0 16,0 1-12-16,-3-1-7 0,0-2 1 16,-1 1 2-16,1-2 4 0,-4 1 12 15,1-2 9-15,0 1 6 0,-1-2 13 16,0 1 15-16,-2-1 7 0,2 1 0 16,-1-1-1-16,-1 1 4 0,1-3 19 0,-2 2-7 15,2 0-9-15,-2 0 0 0,1 1-6 16,-1-2-7-16,0 0 4 15,3 0-1-15,-1 1 7 0,4-1 3 0,0 0 6 16,1-2 18-16,3 0-5 0,0 0 2 16,0 0-9-16,0 0 12 0,0 0-6 15,4 0-6-15,0 0 3 0,1 0 27 16,4 0-15-16,1-2-12 0,3 1-10 16,-1-2-30-16,4 2 9 0,3 1-12 15,0 0-2-15,1 0-17 0,4 0 4 16,1 0-31-16,2 0-131 0,-1-4-155 15,3-1-125-15,-6-2-687 0,10-9-1535 0</inkml:trace>
  <inkml:trace contextRef="#ctx0" brushRef="#br0" timeOffset="78383.979">13863 6318 2196 0,'0'0'417'0,"0"0"-230"0,0 0 38 0,0 0 28 15,0 0 1-15,0 0-42 0,0 0-57 16,52-12-39-16,-21 8-21 0,11-3-18 15,14-2-20-15,5 2-17 0,-2 2-6 16,-5 1-34-16,-8 4-13 0,0 0-12 16,-2 1-12-16,-2 2 18 0,-7 0-53 15,-6 0-145-15,-9 0-13 0,-2 0-42 0,1 3-108 16,1-2-132-16,0 2-262 0,-9-4-655 16</inkml:trace>
  <inkml:trace contextRef="#ctx0" brushRef="#br0" timeOffset="78599.505">13992 6501 1334 0,'0'0'1352'16,"0"0"-1188"-16,0 0-62 0,0 0 123 15,0 0 46-15,0 0 7 0,53 22-54 16,-22-18 33-16,13 0-73 0,13-3-64 15,5 1-24-15,2-2-56 0,-4 0-40 0,-5 0-36 16,2-3-118-16,-1-1-54 0,-2-2-109 16,-3 0-306-16,-16 1-731 15,-2-3-601-15</inkml:trace>
  <inkml:trace contextRef="#ctx0" brushRef="#br0" timeOffset="79766.444">11167 6338 2289 0,'0'0'639'0,"0"0"-511"0,0 0-29 0,-23-36 48 0,27 18 44 0,7-5-153 16,12-7-16-16,14-10 16 0,15-9-3 15,12-2 16-15,3 2-4 0,6 6-9 16,0 3-3-16,8-1-1 0,10-2 1 16,9 0-10-16,9-2-22 0,11-1-1 15,10 0-2-15,8 1-12 0,10-2 11 16,7 4-12-16,6 1 11 0,5 1-14 15,6 5-9-15,0 4 3 0,3 1 6 16,4 5 13-16,1 5-7 0,3 1 10 16,3 5 3-16,1 1 13 0,-1 4-13 15,0 4 0-15,-2 3 0 0,-5 3 7 16,-5 2-10-16,-6 3 0 0,-10 7 17 16,-9 1-1-16,-11 6-3 0,-7 4-1 15,-11 3 10-15,-9 0-6 0,-9 4 6 0,-9 1 3 16,-6 0-22-16,-8 0 25 0,-6-2 1 15,-5-3 9-15,-8-1-3 16,-6-1-13-16,-11-6-7 0,-12-2-15 0,-8-3 0 16,-6-3-15-16,0 2 2 0,1 2-3 15,-3 0-25-15,-3-3-9 16,-4-1-16-16,-5-2-60 0,-2-3-26 0,-1-1-57 16,-2-2-68-16,-6-2-137 0,-1-3-178 15,-2-3-690-15</inkml:trace>
  <inkml:trace contextRef="#ctx0" brushRef="#br0" timeOffset="80099.574">16829 5251 2805 0,'0'0'458'0,"0"0"-456"0,0 0 94 0,0 0-49 0,0 0 46 15,0 0 33-15,43 35-31 0,-24-22 15 16,4 3-28-16,0 0-22 0,5 0-35 16,1 4-24-16,0-1 1 0,2 4-2 0,-2 0-13 15,-2 2 1-15,-5 1-1 16,0 2-5-16,-9-1 14 0,-3 1 4 0,-4-3 33 16,-6 2 36-16,-6-2 10 15,-8 2 43-15,-6 2 48 0,-13 1-27 0,-14 6-54 16,-19 4-21-16,-10-2-16 0,0-7-27 15,-2-6-25-15,9-9-15 0,1-4-68 16,5-5-80-16,3-3-54 0,2-4-99 16,7-7-170-16,12-1-641 0,7-7-1059 0</inkml:trace>
  <inkml:trace contextRef="#ctx0" brushRef="#br0" timeOffset="84486.166">26993 7150 1646 0,'0'0'990'0,"0"0"-681"0,0 0 11 0,0 0 7 0,0 0-93 15,0 0-83-15,0 0-37 0,0 0-11 16,0 0-29-16,0 0-30 0,21-39-13 15,-9 36-6-15,3 1-10 0,5 1-15 16,1 1 0-16,2 1-21 0,0 6-20 16,1 3-15-16,-2 4-31 0,-2 3-38 15,-4 3-11-15,-3 2-12 0,-4 2-13 16,-7 0-20-16,-2 0 16 0,-4-3 56 16,-7-2 74-16,-5-3 35 0,-1-3 54 15,-6-5 33-15,-2-4 12 0,-4-3 37 16,2-1-12-16,-1-5 15 0,4-2 9 15,4-4 3-15,5-3-29 0,1-2-25 0,7-1-4 16,3-2 9-16,4-1-83 16,0 1-19-16,9 0-65 0,5 2-31 15,5 1-41-15,5 3-77 0,5 6-126 0,0 2-298 16,-4 2-846-16</inkml:trace>
  <inkml:trace contextRef="#ctx0" brushRef="#br0" timeOffset="85466.129">27023 8625 1034 0,'0'0'1183'0,"0"0"-844"0,0 0-61 0,0 0-47 16,29-35-30-16,-18 24-67 0,-2-1-42 15,1-4-16-15,0 1-9 0,-1-1-1 16,1-1-15-16,-2 0 5 0,0 0-2 16,-3 2-4-16,-1 2 16 0,0 3 6 15,-3 1-2-15,1 2 11 0,-2 4-9 16,2 0-38-16,-2 0-22 0,0 3-12 15,0-1-2-15,0 1-20 0,0 0-21 16,0 0-26-16,0 5-56 0,2 4 68 16,1 5 54-16,-1 6 3 0,0 3 25 15,-2 4-6-15,2-3 1 0,-1 4-17 16,-1-2-2-16,0-2 0 0,2-2 1 16,-2 0-1-16,2-1-1 0,0-3-1 0,0-1 0 15,-2-3-1-15,2-1-15 16,0-3 14-16,-2-2-16 0,0-2 7 0,0-2-4 15,-4-1 6-15,0-2 10 0,-1 0 26 16,-6-1 5-16,0 0-2 0,-2-2-1 16,-3-1-15-16,1-1 15 15,1 0 3-15,-1 0-6 0,1 1 6 0,3-1 3 16,3 1 19-16,0 1 0 0,2 1 15 16,4 1 13-16,2 0 2 0,0 0-34 15,0 0-46-15,2 0-1 0,4 1 0 16,2 2 20-16,2 0 18 0,3 2-3 15,4-1-13-15,3-1-12 0,3-1-12 16,2-2-80-16,9-2-102 0,11-7-72 16,12-8-110-16,-10 1-589 0,0-6-1345 0</inkml:trace>
  <inkml:trace contextRef="#ctx0" brushRef="#br0" timeOffset="94766.246">28981 10508 2247 0,'0'0'459'0,"0"0"-215"0,0 0 236 0,0 0-192 0,0 0-140 16,0 0-63-16,0 0-16 0,0 0 13 16,0 0 52-16,0 0 28 0,49 27-35 15,10-27-32-15,10-4-14 0,6-3-17 16,1-3-21-16,-7 0-15 0,1 0-27 15,-3 3-1-15,0 1-28 0,-8 2-27 16,-1 1-25-16,-4 0-13 0,-5 1-9 0,-6 0-3 16,-7-1-13-16,-9 1-10 0,-6 0-4 15,-4 1 28-15,2-3 0 16,-1 0-19-16,-1-1-25 0,-3-2-91 0,-7-3-187 16,-5 2-197-16,-2-4-378 0,-3 3-87 15</inkml:trace>
  <inkml:trace contextRef="#ctx0" brushRef="#br0" timeOffset="95015.288">29850 10317 1505 0,'0'0'519'0,"-39"-16"-59"0,16 7-34 16,4 0-49-16,1 3-68 0,6 0-47 16,4 3-29-16,4 0-21 0,4 3-32 15,0 0-63-15,0-1-49 0,2 1-13 16,3 0-6-16,5 0-3 0,4 4 6 16,8 2 4-16,9 2-14 0,0 0-17 15,5 2-22-15,-1 0-2 0,-3-1-1 16,3 1-12-16,-4 1-13 0,-2 2-5 15,-6 2-16-15,-3-1-16 0,-8 4-11 16,-2 0-1-16,-7 0 3 0,-3 4 15 16,-10 1 19-16,-2 0-3 0,-5 2-9 15,-3 0-17-15,-3-2-8 0,-1-1-32 16,2-4-39-16,3-5-71 0,4-3-174 16,5-5-269-16,3-5-573 0,7-10-302 0</inkml:trace>
  <inkml:trace contextRef="#ctx0" brushRef="#br0" timeOffset="95215.834">30460 10019 2308 0,'0'0'1397'0,"0"0"-1085"0,0 0-15 16,0 0-148-16,0 0-69 0,0 0-30 15,0 0 18-15,17 41 27 0,-9 5 34 16,-1 17 21-16,-1 10-56 0,-4 5-45 15,-1-2-3-15,-1-3-10 0,-3 4-5 16,-2 5-17-16,-3 0-14 0,-1 2-40 16,-1-1-164-16,-2-2-194 0,5-20-278 15,-5-6-1613-15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56:23.54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21998 6328 1550 0,'-4'0'384'0,"1"0"-109"0,-1 0 58 0,2 0-14 0,0 0-75 15,2 0-55-15,0 0-40 0,0 0 0 16,2 1-47-16,3-1-11 0,1 3 79 15,6 0-40-15,1-2-40 0,5 1-18 16,2-2-26-16,4 0-46 0,3 0-6 16,1-3-87-16,2-3-38 0,0 2-55 15,0 0-83-15,-2 1-77 0,-3-1-138 16,-1 2-169-16,-3 0-348 0,-7 1 19 16</inkml:trace>
  <inkml:trace contextRef="#ctx0" brushRef="#br0" timeOffset="582.853">22503 6102 1960 0,'0'0'521'0,"0"0"-353"15,0 0-81-15,0 0-23 0,0 0 20 16,0 0 28-16,0 0 10 0,0 0 3 16,26 54-23-16,-20-31-32 0,1 3-42 0,-2 2-15 15,-1 0-13-15,-1 0 0 0,-1 1-32 16,-2-1-15-16,2-2 5 15,-2-2 4-15,2-2 12 0,-1-3 23 0,-1-5 2 16,0 0 1-16,0-5 0 0,0-2 3 16,-3-2 29-16,1-4 32 15,-1-1 41-15,-1 0-10 0,-2-5-32 0,-1-3-15 16,-2-5-13-16,1-3 25 0,0-5 59 16,1-4 83-16,2-1-59 0,0-5-59 15,2 0-31-15,1-9-6 0,2-4-10 16,0 3 0-16,3 5-16 0,3 7-21 15,1 7 0-15,1 0-1 0,2 1-1 16,3 2-19-16,-1 4 8 0,3 5-8 16,-1 3-1-16,2 2 10 0,0 4-4 15,2 1-6-15,-2 0-18 0,2 7 3 16,-3 5-13-16,-1 4-28 0,-5 1-22 16,-3 5 8-16,-4 0 42 0,-2 1 16 15,-6-1 33-15,-4-1-1 0,-5 0-55 16,-4-1-9-16,-6-1-26 0,-2 0-37 0,-2-3-46 15,-1-1-100-15,2-2-107 16,6-5-242-16,6-1-686 0</inkml:trace>
  <inkml:trace contextRef="#ctx0" brushRef="#br0" timeOffset="887.938">23161 5986 2750 0,'0'0'420'0,"0"0"-206"0,0 0 2 0,0 0 30 0,0 0-80 16,-39 2-43-16,23 2-29 0,-2 4-25 15,-5 4-26-15,-1 5-18 0,-1 2-22 16,1 6 12-16,-3 2-15 0,0 11 0 0,1 6-1 15,6-2 0-15,7-5-17 16,8-3-1-16,5-11 19 0,8 5 0 16,6-1 31-16,8-3 28 0,10-2 40 0,14-6-40 15,12-6-59-15,5-6-31 16,1-5-139-16,-6-5-132 0,-5-5-206 0,-2-2-557 16,-13 1-676-16</inkml:trace>
  <inkml:trace contextRef="#ctx0" brushRef="#br0" timeOffset="2265.849">21985 7365 2413 0,'-4'0'381'0,"4"0"-182"0,0 0 3 0,0 0-20 16,0 0-42-16,1 0-36 0,2 0 16 16,3 0 41-16,3 2 3 0,5 1-5 0,3 1-19 15,5-2 8-15,5 1-27 16,2-1-23-16,1-1-27 0,3-1-35 15,-2 0-36-15,0 0-2 0,0-1-29 0,-2-1-30 16,-1 2-41-16,-1-1-31 0,-3-1-28 16,1 1-13-16,-2-1-21 15,0-1-25-15,-3-2-27 0,1 1-33 0,-3-3-59 16,-1-1-87-16,-1-1-229 0,-6 1-663 16</inkml:trace>
  <inkml:trace contextRef="#ctx0" brushRef="#br0" timeOffset="2816.388">22291 7270 2108 0,'0'0'443'0,"0"0"-182"0,0 0 41 0,0 0 36 0,0 0-50 0,0 0-127 15,0 0-64-15,0 0-44 0,0 0-30 16,0 0-20-16,0 0 19 0,42 1 0 15,-24 3-19-15,0 2-3 0,5 0-16 16,0 2 1-16,0 1-1 0,-1 0 1 0,0 0-2 16,-1 2-2-16,-4-2-6 15,-2 3 3-15,-5-2 3 0,-2 0-6 16,-5-2-6-16,-3 3 4 0,-7-1 27 0,-6 4 25 16,-6 0-25-16,-4 0-16 0,-5 2-34 15,0 0-23-15,-1 0 13 16,1 0-22-16,2-1-48 0,3-1-83 0,6-1-139 15,1-3-222-15,8-3-499 0</inkml:trace>
  <inkml:trace contextRef="#ctx0" brushRef="#br0" timeOffset="3349.819">22972 7331 95 0,'0'0'2297'0,"0"0"-2039"0,0 0-190 15,0 0 9-15,-2 41 29 0,6-21-3 16,3 3-1-16,1 3-25 15,-1-2-51-15,-1 1-26 0,-1-1 0 0,-1-1-26 16,-2 0-28-16,0-4-4 0,-2-1 16 16,0-2 30-16,0-5 12 0,0-3 15 15,0-4 17-15,-1-2 32 0,-1-2 70 16,0-2 25-16,-3-7-63 0,0-6-55 16,-2-7 0-16,-4-8 0 0,1-11-3 15,-1-8 57-15,2-2 37 0,3 2 26 16,5 4-21-16,1 10-6 0,4 6-54 15,1 9-24-15,4 1-19 0,0 2-13 16,4 0-8-16,4 0-11 0,-1 6-1 16,3 5 2-16,0 2 11 0,-1 4-14 15,-2 0-37-15,-1 4 3 0,-2 2 10 16,-3 2 22-16,-4 2-23 0,-2 0-28 16,-4 4 0-16,0 3 16 0,-7 0 6 0,-3 3-7 15,-5 3-2-15,-2-1-22 0,-5 2-21 16,0-1-8-16,0-1-25 15,0-1-13-15,1-2-29 0,4-4-46 0,2-3-132 16,6-4-185-16,3-4-95 0,5-4-136 16,1 0-271-16</inkml:trace>
  <inkml:trace contextRef="#ctx0" brushRef="#br0" timeOffset="3600.981">23393 7131 2301 0,'0'0'439'0,"0"0"-101"0,0 0-73 16,-50 3 55-16,28 4-115 0,0 2-95 15,-2 4-2-15,0 3-21 0,0 4-12 16,5 2-13-16,1 3-25 0,5 2-35 0,3 1-2 16,6 2-15-16,4-1-13 15,4-2-3-15,7-1-7 0,3-6-18 0,6-2 25 16,0-2 15-16,5-5-12 15,1-4-9-15,2-4-24 0,1-3-58 16,1-1-76-16,-1-7-68 0,2-3-130 0,-2-7-64 16,-8 5-1012-16</inkml:trace>
  <inkml:trace contextRef="#ctx0" brushRef="#br0" timeOffset="3799.228">23626 7099 2380 0,'0'0'541'16,"0"0"-284"-16,-9 36-75 0,8-19 129 16,0 5-41-16,1 1-65 0,0 2 3 15,1 0-9-15,2 3-58 0,2 0-39 16,0 0-38-16,0-1-38 0,2 1-26 16,-3-3-43-16,0-1-77 0,0-2-90 15,-1-3-100-15,-1-3-70 0,0-4-127 16,-1-5-263-16,-1-4-477 0</inkml:trace>
  <inkml:trace contextRef="#ctx0" brushRef="#br0" timeOffset="3975.212">23571 7306 2718 0,'0'0'513'0,"0"0"-192"0,0 0-52 15,0 0-17-15,0 0-105 0,0 0-20 16,0 0 19-16,0 0 27 0,43 3-35 15,-25-3-64-15,4-3-44 0,3-4-30 16,-1-2-83-16,0-2-110 0,2-1-73 16,0-2-88-16,-1-1-223 0,-5 4-665 15,6-7-869-15</inkml:trace>
  <inkml:trace contextRef="#ctx0" brushRef="#br0" timeOffset="4298.923">24009 7029 2858 0,'0'0'484'0,"0"0"-177"0,0 0-114 0,0 0 40 15,0 0-49-15,0 0-19 0,0 0 39 16,0 0-29-16,-1 43-80 16,1-29-49-16,0-1-22 0,-1 3 7 0,-3 0 3 15,-1 0-4-15,0-2-8 0,0 3-7 16,-1 0-14-16,1-3-1 0,0 1-2 15,2-4-1-15,3-1 3 0,0-2 2 16,1-1 10-16,4 0 0 0,1-1 0 16,4-2 74-16,-1 0 2 0,5-2-36 15,2 0-13-15,2-2-33 0,3 0-6 16,2-5-48-16,1-1-19 0,1-1-40 16,-2-3-45-16,0 2-57 0,-1-2-74 15,-2 0-121-15,-3 0-128 0,-1 0-176 16,-6 1-569-16,-1-5-341 0</inkml:trace>
  <inkml:trace contextRef="#ctx0" brushRef="#br0" timeOffset="4500.189">23985 7151 3063 0,'0'0'367'15,"0"0"-149"-15,0 0-3 0,-8 44 127 16,11-28-100-16,1 2-25 0,3-1-2 0,-2 2-78 15,4 2-85-15,1-1-30 0,-1 5-20 16,-1-2-2-16,0 4-26 0,-4 0-38 16,-2 2-19-16,-2 2-33 0,-2 0-50 15,-1-1-75-15,0 1-96 0,0-5-186 16,3-6-494-16,0-7-572 0</inkml:trace>
  <inkml:trace contextRef="#ctx0" brushRef="#br0" timeOffset="5217.135">23969 7045 1512 0,'0'0'673'0,"0"0"-311"0,0 0-82 0,0 0 12 0,0 0-56 0,0 0-48 16,0 0-8-16,0 0-16 0,0 0-48 15,0 0-62-15,0 0-41 0,0 0-13 16,0 0 12-16,0 0 4 0,0 0 6 15,-15 36-7-15,10-21-2 0,-2 3-10 16,0 3 10-16,0 1-12 0,-2 2 2 16,0 1 9-16,2 0 4 0,0 0 1 15,1-1-16-15,2-4 14 0,-2 1 19 16,4-4-6-16,1-1 16 0,1-3 2 16,0-4 4-16,1-2 3 0,3 0 61 15,2-4 46-15,3-3-34 0,1 0-4 16,6 0-6-16,3-6-43 0,4-2-60 15,3-6-13-15,4-3-92 0,1 0-42 16,2-6-66-16,2 2-61 0,-1-3-222 16,-6 7-625-16,7-11-1133 0</inkml:trace>
  <inkml:trace contextRef="#ctx0" brushRef="#br0" timeOffset="10017.049">18292 13967 2270 0,'0'0'748'0,"0"0"-435"0,0 0-37 0,0 0-58 0,0 0-30 0,38 8 66 0,7-4-2 15,26-4-40-15,18-2-34 0,12-7-62 16,2-1-45-16,1-1-38 0,3-2-5 15,5 0-7-15,1-1 13 0,0 2-1 16,-4 0 1-16,-7 2-22 0,-7 3-12 16,-7-1-1-16,-9 2-11 0,-13 1-13 15,-9-1-27-15,-17 1-33 0,-12 0-52 16,-12 1-81-16,-5-1-75 0,-4-3-99 16,-2-2-287-16,-2 0-761 0,-3-17-517 0</inkml:trace>
  <inkml:trace contextRef="#ctx0" brushRef="#br0" timeOffset="11199.005">21669 11254 2232 0,'0'0'526'0,"0"0"-163"0,0 0-34 0,0 0-63 15,0 0-36-15,0 0-70 0,0 0-4 0,-46 17-1 16,29-15-62-16,-4 2-37 16,-10-2-38-16,-14 1-4 0,-15 2-14 0,-10-1-19 15,-7 0-24-15,-6 2-56 0,-2-2 3 16,-6 0 28-16,-5 3 8 0,-4-1 23 16,-1 2 6-16,-3 1 9 0,-1 1 19 15,-1 1 1-15,4 2 2 0,4 0 1 16,6-2 18-16,7 0 27 0,10-5 32 15,9-2 0-15,14-1-7 0,6-3-9 16,12 0-15-16,7-3-13 0,6-1-4 16,5 0 1-16,-1-5 6 0,-3-3 43 15,-1-4-9-15,6-3-10 0,1-5-41 16,4-2-20-16,2-3 0 0,4-9 1 16,0-7 23-16,4-8-13 0,4-5-11 0,0 3-2 15,-1 1-1-15,-1 6 0 0,-2 0 0 16,0 0 3-16,0 4 16 15,0 3 2-15,-2 8 9 0,0 8 10 0,2 5 18 16,-2 5 18-16,-1-2 16 0,1-2 72 16,0 0-79-16,-1 2-39 0,3 1-19 15,0 5-12-15,3-1-10 0,1 2-2 16,0 2-18-16,1 1-4 0,3 1-20 16,4 1-1-16,1-1-5 0,7 2 5 15,11 1-8-15,13 3 8 0,22 0 6 16,13 3 10-16,9-2 3 0,5 1-7 15,1-1-5-15,8-1 8 0,8-3 10 16,1-1 17-16,4-2 1 0,0-1 0 16,-3-1 12-16,1-1 3 0,-2 0 1 15,-7 0 8-15,-3 2 19 0,-6 1-16 16,-7 2-6-16,-6 1-6 0,-9 0-15 16,-10 3 0-16,-15 0 1 0,-13 0 0 15,-13 3 0-15,-4-2 0 0,2 2 17 16,-1-1 6-16,-2 2-5 0,-3 0-17 15,-5 0 10-15,-1-1-12 0,-2 4-19 16,0 2 4-16,2 3 12 0,-1 3-8 0,2 6 11 16,2 3 0-16,0 10 0 15,2 8 0-15,2 8 0 0,-2 1 0 0,-2-7-1 16,-5-12 1-16,-2 1-2 0,-3-5-10 16,0-2 10-16,-1 6 2 0,0-6-1 15,-2 5 0-15,-2 3 1 0,-1-1 2 16,1-1 0-16,-4-1 0 0,2-3 1 15,-2 2-1-15,-1-3-2 0,-3-2 0 16,-1-2 0-16,-4-2 15 0,-2-3 0 16,-5-2 1-16,-2-3 5 0,-10-3 3 15,-9 1 7-15,-15-5-4 0,-7-5-3 16,-1-1-2-16,-4-1-10 0,1-2 3 16,-4 0-13-16,-2-1-2 0,-2-1 0 15,0-1-12-15,3 0-16 0,2-1-8 16,6-2-25-16,6 2-24 0,5-1-55 0,15-1-74 15,9 2-85-15,13-4-239 16,10 6-652-16,1-20-1536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57:06.68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7154 5444 1887 0,'0'0'467'0,"0"0"-102"0,0 0-70 0,0 0-96 0,0 0-56 15,0 0-22-15,0 0-10 0,0 0-56 16,0 0-55-16,0 0 0 0,0 0 17 0,0 0 27 16,47-3-22-16,-25 4 7 0,12 3-26 15,7 0-1-15,15 2 1 16,5-1-2-16,3 0 15 0,0-5-16 0,1 0 1 16,6 0 15-16,7 0-13 0,4-2 9 15,2 1 1-15,5-1-10 0,0 1 29 16,5 1 9-16,1 0-10 0,1 1 10 15,6 2 3-15,-4-1 10 0,0 2 5 16,-1 1 10-16,1-1-7 0,-1 0-3 16,4 0-15-16,-5-2 5 0,1 1-2 15,1 0-10-15,0-3-12 0,2 2-13 16,0-2 0-16,0 1-10 0,-1-1 14 16,-3 0-13-16,1 0 25 0,-2 0-10 15,-4 0 1-15,-7 0-1 0,-2 0 1 16,-7 0-7-16,-5 0 10 0,-6 0 2 15,-3-1 1-15,-4-3 2 0,-6 0-14 16,-4 2-10-16,-11-2 0 0,-7 3 3 0,-9-1-6 16,-3 0-15-16,-1 1-31 15,-1-1-41-15,-1 1-48 0,-8 0-61 16,-6 1-53-16,-1 1-79 0,-9 2-160 16,-1 3-141-16,0-3-848 0</inkml:trace>
  <inkml:trace contextRef="#ctx0" brushRef="#br0" timeOffset="6050.156">5345 6224 881 0,'0'0'564'0,"0"0"-327"0,0 0 10 0,0 0 42 0,0 0-62 15,0 0-53-15,0 0-26 0,0 0-32 0,0 0-20 16,0 0-6-16,0 0-7 0,0 0-6 15,0 0-16-15,0 0-26 0,0 0-19 16,0 0-15-16,3 3 18 0,4 2 22 16,3 1 4-16,4 3-1 0,0-2 4 15,4 5-7-15,1-4-38 0,2 2 10 16,4-2 31-16,1-1 26 0,8-4 21 16,8 0 0-16,9-2 10 0,6-1-9 15,-4-2-8-15,-3-3-9 0,-4 1-1 16,-1-2-18-16,-1 2-40 0,0-3 8 15,-2 3-10-15,1 0-12 0,-1 0-4 16,1-1 0-16,0 1 2 0,1 1 0 16,3-1 0-16,-3 1-13 0,4-1 11 15,1 1 1-15,1 0 1 0,0 0-2 0,4 0 2 16,-3 0-2-16,1 2 2 16,-2-1 1-16,2 0 0 0,-4 0 1 15,0-1 1-15,0 2 13 0,1-1-13 0,-2 0-1 16,0 0 0-16,0 0 1 0,-2-1-3 15,3 2 0-15,-4 1 1 0,1 0-1 16,1 0-12-16,-3 0 10 0,1 1-1 16,0 2-10-16,1-1 12 0,-1 2-14 15,3-1 15-15,-1-1-3 0,6 1-1 16,-1-1-17-16,0 1 5 0,0 0 4 16,3 0 0-16,-4 0 11 0,2-2 2 15,-1 3 1-15,0-2-2 0,2 1 17 16,-1 0-16-16,-2 0 0 0,-1 0 15 15,3-2-13-15,-6 1 9 0,2-1 4 16,-2 0-1-16,3-1-13 0,-3 3 17 16,1-3-16-16,-3 0 18 0,1 0-20 15,1 0-1-15,2 0 3 0,0 0 9 16,1 0 10-16,-1-1-22 0,2-1 15 0,-1 2 13 16,-1 0 12-16,-1 0-21 15,-2 0-4-15,0 3 13 0,-1-3-3 16,3 0-10-16,-1 0 10 0,1 0-4 0,-1 0 4 15,2-3-7-15,-2-1 7 16,5 1-7-16,-3-1 7 0,2 1-7 16,1-1 7-16,-1 1-1 0,2 0-2 0,-1 0 5 15,2 0-2-15,-1 3-4 0,3-4-6 16,-1 4-3-16,1-3 7 0,-1 2-18 16,1-1-1-16,-4 1 13 0,0 0-12 15,-2 0-1-15,-2-1 0 0,0 2 1 16,-3-1 11-16,1 1 10 0,-2 0-4 15,-1 0 3-15,-3 0 1 0,-5-2-1 16,-6 2 6-16,-8 0-2 0,0 0-4 16,3 0-3-16,1 0-2 0,0 0-13 15,1 0 18-15,-7 0-20 0,-1 0 11 16,-4 0-10-16,-3 0 0 0,-6 0-2 16,0 0-1-16,-2 0-2 0,-2 0-18 15,0 0-10-15,0 0-17 0,0 0-44 16,-4 0-33-16,2 0-56 0,0 3-93 15,-2 0-126-15,-1-1-348 0,1 0-1002 0</inkml:trace>
  <inkml:trace contextRef="#ctx0" brushRef="#br0" timeOffset="57833.822">20317 7768 1279 0,'0'0'491'0,"0"0"-72"0,0 0-80 16,0 0-65-16,0 0-17 0,0 0-7 16,0 0-34-16,0 0-32 0,0 0-46 15,0 0-28-15,0 0-22 0,0 0-3 16,0 0-4-16,0 0-9 0,0 0-13 16,-29 17-16-16,20-15-8 0,0 1-20 15,-2 0 1-15,-5-1-1 0,-2 2-12 16,-5 0 0-16,-5-2-2 0,-7 0-1 15,-11 0 0-15,-8-1-12 0,-4-1 10 16,1 0-1-16,5-4 3 0,4 1 1 16,1-1 17-16,3 0-2 0,-3-1-1 15,5 1-2-15,8 0 5 0,5 1 22 0,7 2 0 16,2-3-6-16,3 3 0 16,-6-2 3-16,4 1 12 0,3-2 10 15,3 1 51-15,5 2 6 0,2 0-12 0,4-1-37 16,1 2-64-16,1 0-3 0,0 0 0 15,0 0 0-15,0 0 21 0,0-1-3 16,1 0-16-16,1 0-2 0,0-3 0 16,0 1 0-16,0-3 21 0,1-3 6 15,0-1-3-15,-1-6-9 0,-2 0-15 16,0-5 0-16,0-4 1 0,0-5-1 16,0-7-2-16,-4-11 0 0,0-8-14 15,0-5 1-15,2 1 3 0,-1 7 11 16,1 7-1-16,-2 3 1 0,0 7 0 15,2 8 1-15,0 6 12 0,1 1 3 16,-3-1-13-16,2-4 1 0,-1-1-1 16,3 1 0-16,-2 4 2 0,2-1 14 15,0 4-15-15,0 1 12 0,0 4-13 16,2 1 13-16,2 3-14 0,-1 1-1 16,2 2-2-16,-1 1-10 0,5-1-9 15,2 3-4-15,5-1 4 0,4 1 6 16,9 0 0-16,15 1 3 0,13 3 9 0,6 0-10 15,4 2 11-15,-1 3 0 0,3 1 2 16,3 0 13-16,0 0 2 16,4-1-3-16,-1 1 3 0,-2-2-3 0,-2 1-9 15,-6 1-1-15,-5-3 0 0,-6 0 0 16,-5-1 1-16,-8 0 0 0,-11-2 10 16,-6 1-10-16,-4 0 12 0,0-1-13 15,3 0 10-15,0 0-12 0,-7 0 1 16,-3 0 0-16,-5 0 1 0,-5 0 0 15,-2 2-2-15,-1-2 0 0,0 0-2 16,0 1-16-16,0-1-13 0,-2 3-5 16,-1 3-4-16,0 3 19 0,-2 6 21 15,1 6 0-15,0 10 1 0,0 9 0 16,3 13 14-16,1 1-2 0,0 1-11 16,3-3 1-16,0-2 12 0,0-1-3 15,1 0 0-15,0-1-9 0,0-3 18 16,1-3-5-16,0-6-4 0,-1-7 0 15,-2-6 6-15,-1-2-6 0,0 3 4 0,-1 2-13 16,-1 3 15-16,-3-4 0 0,-4-3 3 16,3-2-6-16,-5-2 4 15,-1-4 2-15,-2 0 3 0,-1-1-3 0,-4-4 10 16,-2-1 5-16,-1-4-3 16,-3-1-6-16,-10-3-5 0,-8-7-7 0,-12-5-3 15,-5-6-9-15,0 2 9 0,1 1-12 16,5 3-1-16,2 3-1 0,2 5-1 15,3-2-12-15,9 2 3 0,8 3-16 16,9-1-44-16,-1 2-52 0,0-1-19 16,1-2-94-16,-2 0-257 0,6-2-969 15,6-10-1614-15</inkml:trace>
  <inkml:trace contextRef="#ctx0" brushRef="#br0" timeOffset="61583.748">4000 6095 1896 0,'0'0'709'0,"0"0"-477"0,0 0 12 0,0 0-94 16,0 0-26-16,0 0-44 0,0 0-23 15,0 0 48-15,0 0 81 0,47 2-4 16,-9-2 7-16,15 0-45 0,12 0-33 16,5-1-24-16,1-4-4 0,-2-3-21 15,3 0-19-15,1 0-12 0,0-3 0 16,0 5-28-16,-4-3 0 0,-2 3-2 15,-7 0-1-15,-6-2-2 0,-12 5-51 16,-11-1-33-16,-8 1-37 0,-6 1-48 16,-2-2-56-16,1-1-69 0,-3 0-119 0,-7-2-316 15,-3 1-742-15</inkml:trace>
  <inkml:trace contextRef="#ctx0" brushRef="#br0" timeOffset="61833.523">4911 5742 3288 0,'0'0'479'16,"0"0"-435"-16,0 0 10 0,0 0 50 15,0 0 78-15,52 27-17 0,-31-16-66 16,2 4-18-16,1 1-26 0,1 1-17 16,-1 3-14-16,0 2 1 0,-4 1-25 15,-2 0 0-15,-4 3 15 0,-2-1-12 16,-5 1 13-16,-2-1-1 0,-5-1 1 15,0 1-13-15,-8 1 24 0,-7 2-27 16,-3 0-10-16,-8 2-42 0,-10 2-35 16,-12 7-30-16,-8 3-57 0,-1-5-73 15,2-6-115-15,18-13-596 0,6-10-1267 0</inkml:trace>
  <inkml:trace contextRef="#ctx0" brushRef="#br0" timeOffset="64068.155">20018 6315 2224 0,'0'0'282'0,"0"0"-169"0,0 0 161 0,0 0 11 0,0 0-24 15,0 0-14-15,0 0-61 0,0 0-29 16,0 0-37-16,0 0-26 0,0 0-35 16,0 0-59-16,0 0-7 0,0 0-49 15,0 0 0-15,0 0 56 0,0 0 13 16,-29 48 5-16,24-18-15 0,2 2-3 16,-1 3-2-16,-3 0-54 0,1 1-22 15,-1-3 5-15,0 2-5 0,-1-5-10 16,-1 2-7-16,0-4 7 0,4-1-7 15,-3-4-19-15,2-3-49 0,0-4-76 16,2-2-79-16,0-6-93 0,0-3-101 0,-1-2-256 16,2-3-271-16</inkml:trace>
  <inkml:trace contextRef="#ctx0" brushRef="#br0" timeOffset="64320.961">19822 6670 1755 0,'0'0'351'15,"0"0"-76"-15,0 0 102 0,0 0-91 16,0 0-23-16,-14-38-25 0,14 38-42 15,0 0-64-15,0 0-50 0,0 2-51 16,0 2-28-16,4 4 10 16,1 5 48-16,0 1-5 0,3 3-22 0,-1 2-12 15,-1 0-19-15,-1-1 19 0,3 0-7 16,-3-1-13-16,-2-1-1 0,1 0 1 16,-1-4 1-16,0-2 12 0,-2-2 7 15,0-2 3-15,1-5 37 0,-2 0 44 16,1-1 131-16,5-4-25 0,0-6-22 15,7-14-102-15,9-16-88 0,10-18-100 16,7-7-118-16,5-3-136 0,-2 4-258 16,-10 20-924-16,-1-1-822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58:31.42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9743 3012 1626 0,'0'0'1231'0,"0"0"-974"0,0 0-30 16,0 0 87-16,0 0-50 0,0 0-87 15,0 0-49-15,0 0-57 0,0 0-71 0,0 0-31 16,0 0-78-16,0 0 109 0,23 37 16 16,-7-6 52-16,3 13-30 0,6 11-10 15,-3 3-25-15,-2 0 9 0,-2-4-10 16,-2-8-2-16,-1-3-3 0,-2-6-46 16,-3-9-1-16,0-7 6 0,-3-4 28 15,2 1 13-15,0-1 3 0,-1 0 3 16,-3-5 13-16,-1-2 12 0,0-6 6 15,-3-2 7-15,-1-2 30 0,0 0 32 16,0-2-1-16,-5-6-38 0,1-5-62 16,-1-6 13-16,-1-4-15 0,2-6-16 15,2-2 14-15,2 0-35 0,6 0-12 16,5 2-4-16,3 4 10 0,3 5 12 0,1 3 6 16,1 7 23-16,-2 2-23 15,1 6-12-15,-3 2-13 0,1 4 13 16,-5 6 3-16,-3 5-4 0,-4 6 1 0,-4 3-33 15,-6 10-2-15,-11 10-22 16,-12 5 15-16,-2-3 4 0,0-11 24 0,6-11 10 16,3-7 19-16,-3 3-19 0,-4-1-32 15,-6 0-83-15,5-6-209 0,0-6-205 16,10-4-437-16,-2-11-339 0</inkml:trace>
  <inkml:trace contextRef="#ctx0" brushRef="#br0" timeOffset="251.682">9968 2927 2951 0,'0'0'473'0,"0"0"-270"0,0 0-95 16,0 0 21-16,0 0-4 0,0 0-33 15,0 0 42-15,0 0 47 0,45 52-36 16,-23-27-49-16,1 4-19 0,3 4-25 15,4 6-9-15,7 8-6 0,2 10 0 16,1 0-22-16,-6-4-12 0,-8-9-3 16,-8-16-1-16,-6-7-66 0,-2-3-13 15,2 1-3-15,1 1-56 0,1 0-35 0,-2-6-103 16,-3-6-170-16,-3-4-621 16,-4-12-1060-16</inkml:trace>
  <inkml:trace contextRef="#ctx0" brushRef="#br0" timeOffset="801.899">10437 2793 2898 0,'0'0'451'0,"0"0"-194"16,0 0 5-16,0 0 52 0,0 0-62 0,0 0-70 15,0 0-22-15,0 0-37 16,0 0-43-16,0 0-35 0,0 0-17 16,0 0-7-16,-10 5 10 0,9-2-7 0,-1-3-11 15,2 2-13-15,0-1 0 0,0-1-3 16,0 0-9-16,0 0 0 16,0 0 10-16,0 0-10 0,0 0-3 0,0 0-13 15,0 0-18-15,0 0-12 0,0 0-3 16,0 0 12-16,0 0 12 0,0 0 6 15,0 0 10-15,0 0 19 0,0 0 2 16,0 0 1-16,0 0 26 0,0 0-2 16,0 0 0-16,0 0 2 0,0 0 4 15,0 0-4-15,0 0-2 0,0 0-4 16,0 0-5-16,0 0-13 0,0 0-3 16,0 0-16-16,0 0-17 0,0 0-10 15,2 2 3-15,1 6-16 0,5 5 56 16,3 7 37-16,3 5-4 0,3 12-11 15,5 7-1-15,5 9-18 0,1 4 0 0,-2 1-1 16,-4-7 1-16,-2-6 10 16,-2-7-13-16,-5-8 0 0,-4-9-22 15,2-4-11-15,0-1 31 0,0 2 2 0,5-2 11 16,-1-5-10-16,1-4 17 16,-1-5-16-16,1-2-2 0,-1-6-17 0,3-6-54 15,-2-4-101-15,0-7-128 0,-2-2-229 16,0-2-599-16,-7 3-698 0</inkml:trace>
  <inkml:trace contextRef="#ctx0" brushRef="#br0" timeOffset="983.024">10545 3127 859 0,'0'0'2350'0,"0"0"-2083"0,-43 34-26 0,40-29 14 0,1 0 27 16,2-4-102-16,4-1-25 0,5 0 88 15,5-3 38-15,5-5-71 0,6-5-52 16,2-6-88-16,4-6-70 0,1-3-33 16,0-6-113-16,6-4-67 0,5-9-90 15,3-8-259-15,-8 8-554 0,-7 2-905 0</inkml:trace>
  <inkml:trace contextRef="#ctx0" brushRef="#br0" timeOffset="1367.643">11225 2612 3488 0,'0'0'363'0,"0"0"-203"15,0 0 20-15,2-38 77 0,0 26 24 16,1-2-57-16,0 0-80 0,1 0-65 16,-1 0-42-16,5-1-16 0,2 0-21 15,1 1-24-15,2 1-1 0,3 0-11 16,4 5-7-16,0 3-18 0,3 1-22 16,1 6 1-16,2 9 14 0,1 13 19 0,1 14-12 15,-3 20 14-15,-5 7-21 16,-12 3 10-16,-7-1 21 0,-1-10 21 15,-5-4 16-15,-3-5 22 0,0-11 15 16,3-9 46-16,0-6 13 0,2-7-1 0,-1 3 9 16,0-2-36-16,1 0-49 0,1-5-19 15,2-7-67-15,0-4-136 0,3-2-242 16,1-4-545-16,7-14-1320 0</inkml:trace>
  <inkml:trace contextRef="#ctx0" brushRef="#br0" timeOffset="1518.621">11581 3355 3335 0,'0'0'311'0,"0"0"-311"0,0 0-279 15,0 0-239-15,0 0-1303 0</inkml:trace>
  <inkml:trace contextRef="#ctx0" brushRef="#br0" timeOffset="5749.922">15692 1642 264 0,'0'0'2246'0,"0"0"-1795"0,0 0-201 0,0 0 40 0,0 0-3 16,0 0-35-16,0 0-55 0,0 0-38 16,0 0-26-16,0 0-31 0,0 0-22 15,0 0-62-15,0 0-18 0,0 0-58 16,0 0-32-16,2 23 44 0,-2 11 46 15,-6 18 30-15,-1 8-29 0,-4 7 16 16,-4 0-17-16,-3-7-22 0,-1-1-49 16,1-2-13-16,2-16-15 0,7-7 24 15,3-13 25-15,1-5 16 0,2-1-35 16,0-1 18-16,3-3 4 0,-2-5 16 16,2-4 31-16,0-2 46 0,2-2 17 0,0-9 37 15,7-15-47-15,4-16-31 16,5-19-22-16,2-11-42 0,2 1-21 15,-3 2 13-15,-2 8 35 0,0 4 15 0,-1 3 12 16,0 5 29-16,-3 9 12 16,-2 11 22-16,-5 9 5 0,0 9 20 15,-1 1 23-15,-1 1-18 0,-1 2-43 0,0 5-38 16,-3 2-24-16,3 2-83 0,2 7-43 16,5 7 126-16,3 10 35 0,4 16 2 15,3 11-36-15,-1 2 21 0,-1 0-21 16,-5-4-1-16,-1-7-1 0,-3 1-1 15,1-8-25-15,-5-8-4 0,0-7 0 16,-1-4 3-16,0 3 0 0,-1 1-24 16,0-1-26-16,-3-1-34 0,0-3-66 15,-3-3-61-15,-2-5-128 0,-8-3-218 16,3-1-426-16,-12-8-638 0</inkml:trace>
  <inkml:trace contextRef="#ctx0" brushRef="#br0" timeOffset="5916.65">15590 2023 2902 0,'0'0'470'0,"0"0"-289"0,0 0 34 0,0 0 15 0,0 0-29 15,0 0-36-15,0 0-66 0,0 0 37 16,38-7 85-16,-2 1-3 0,12-8-81 0,7-3-85 16,-3-3-52-16,-6-3-126 0,-5 3-107 15,-1 1-136-15,1-3-230 16,-12 6-674-16,-2-1-964 0</inkml:trace>
  <inkml:trace contextRef="#ctx0" brushRef="#br0" timeOffset="6603.971">16727 1464 2089 0,'0'0'470'0,"0"0"-187"0,0 0 6 0,0 0-15 16,0 0-52-16,0 0-39 0,0 0-13 15,0 0-12-15,0 0-28 0,0 0-39 16,0 0-39-16,0 0-8 0,0 0 2 16,-2 4-15-16,2-2-30 0,0-1-1 15,-4 2 0-15,-1 1 12 0,-1 3 7 16,-6 2 9-16,-2 5-10 0,-3 1 10 16,-5 4-13-16,0 1 4 0,-6 1 8 0,1 2 10 15,-2 0 0-15,0 3 6 0,1-2 0 16,2 0 9-16,-1-1-12 15,4 0 0-15,0-2 0 0,3 0 2 0,2-4-8 16,3 1-10-16,2-2-5 0,2-3 5 16,3-2 6-16,2-2-11 15,3-1-7-15,2-4-9 0,1 1-1 0,0 0 10 16,6-1 25-16,0 2 42 0,6 0 12 16,-1 1-12-16,7 1-7 0,1 0-11 15,8 0-6-15,4 0-25 0,14 2-9 16,6 0-19-16,5 3-1 0,-1-2-1 15,-4-1-3-15,-6 0-30 0,-4 2-49 16,1-1-24-16,-1-1-18 0,-9-2-7 16,-4-1 18-16,-9-1-64 0,0-1-234 15,-1 1-325-15,-3-2-541 0,4-2-862 0</inkml:trace>
  <inkml:trace contextRef="#ctx0" brushRef="#br0" timeOffset="7550.755">17374 1439 143 0,'0'0'2154'0,"0"0"-1796"0,0 0-132 0,0 0 56 0,0 0-14 16,0 0-53-16,0 0-60 0,0 0-57 16,0 0-76-16,0 0-22 0,0 0 0 15,0 0 3-15,2 52 119 0,3-13-9 16,4 10-13-16,-2 2 0 0,1-8-11 16,-4-10-45-16,1 1-13 0,0-7-10 15,-3 0-18-15,1 2-3 0,-1-7 0 16,0-1-3-16,0 0-15 0,0-4 18 15,0-5 3-15,0-7-1 0,-2-1 13 16,0-4 50-16,0 0 3 0,0-2 6 16,-2-8-10-16,-4-4-64 0,-1-13-83 0,-5-13 53 15,2-11 20-15,3-4 10 16,3 1 28-16,2 6 15 0,2 8-15 0,2 8 18 16,2 5-12-16,0 7-7 0,3 3-24 15,0 0 9-15,4 1-11 0,0-2-1 16,0 7-2-16,-1 2 2 0,0 5 0 15,-1 2-24-15,0 2-22 0,0 2-19 16,-2 4 29-16,1 1-4 0,0 7 15 16,-4 3-24-16,-2 3-1 0,-2 4 1 15,-6 1-16-15,-4 2 15 0,-1 0 50 16,-2-1 3-16,2-4 0 0,4-4 24 16,1-5 51-16,4-3-17 0,2-2-11 15,1-2-35-15,6 0 22 0,1 1 28 16,6 0 21-16,2 0-10 0,4-1-27 15,-1 1-9-15,4 0 3 0,1 0-22 16,-3-1-21-16,-2 2-2 0,-3 2-22 16,-5-3-10-16,-3 3-12 0,-4 0 13 15,-4 3 20-15,-4 1 11 0,-8 1 2 0,-3 3 19 16,-8 0-17-16,-2-1 13 16,-6 0-15-16,-2-3-10 0,0 1-21 15,2-2-27-15,4-4-59 0,2-5-92 0,6 0-102 16,5-4-182-16,5-3-535 15,5-1-779-15</inkml:trace>
  <inkml:trace contextRef="#ctx0" brushRef="#br0" timeOffset="8468.598">18388 1526 2149 0,'-7'-5'272'0,"5"0"-85"0,0 0 145 0,0-1 23 15,2-1-34-15,-2 0-22 0,2 1-32 16,0-1-37-16,0 0-20 0,0-2-28 15,4 0-35-15,0-1-43 0,3 0-28 0,3-3-27 16,2 3-28-16,3-4-21 0,4 3-12 16,5 0-21-16,-2 2-7 15,6 3-3-15,-1 6-12 0,-2 0-15 0,0 7 6 16,1 6-10-16,-8 6-15 0,0 6 9 16,-5 3 12-16,-5 9 6 0,-8 13 13 15,-8 9-1-15,-7 2-24 0,-4-7 27 16,3-13 47-16,2-13 13 0,5-7-13 15,2-4-10-15,-2 3 10 0,2 0-2 16,1 0-41-16,2-1-129 0,4-4-115 16,0 2-159-16,4-5-247 0,0-2-484 15,5 0-297-15</inkml:trace>
  <inkml:trace contextRef="#ctx0" brushRef="#br0" timeOffset="8599.144">18622 2214 3058 0,'0'0'466'0,"0"0"-210"16,0 0 81-16,0 0-32 16,0 0-123-16,0 0-53 0,0 0-129 15,0 0-169-15,0 0-351 0,0 0-1318 0</inkml:trace>
  <inkml:trace contextRef="#ctx0" brushRef="#br0" timeOffset="24803.791">21337 1771 2217 0,'0'-6'549'0,"0"2"-347"0,0 1-35 0,0 0 31 15,0-3 15-15,-1 4-36 0,1-2-54 0,-2 4-44 16,2-1-13-16,-2 1-23 0,2 0-43 16,-1 0-33-16,0 1-36 0,0 5-41 15,-2 6 0-15,-1 11 103 0,-4 16 7 16,-5 15 29-16,-5 10-7 0,-2-2 16 16,-2-1-38-16,-1-6-16 0,-3 0-31 15,1-2-17-15,6-11 4 0,3-9 60 16,6-12 0-16,5-7 0 0,-2-2 0 15,4-2 16-15,0-3-16 0,3-6 35 16,0-2 60-16,5-10 15 0,8-14-57 16,8-20-53-16,6-17-3 0,3-15-94 15,-1-3-20-15,-6 3-13 0,-5 9 54 16,-5 2 19-16,2 3 54 0,-2 8 3 16,1 3 35-16,2 10 16 0,-2 8 2 15,0 8 36-15,-5 9-29 0,-1 7-22 16,0 2-3-16,-1 2 9 0,1 2-38 0,1 5-6 15,1 9 0-15,6 15 28 16,5 15 82-16,2 21 4 0,-3 10-8 0,-4 0-34 16,-7-3-16-16,-4-8-16 0,-2-2-38 15,0-4 26-15,1-3-13 16,0-6-12-16,-1-9 13 0,1-8-1 0,-1-8-12 16,1-2-2-16,0 0 30 0,1 1-31 15,0 1-38-15,-1-5-64 0,-1-5-54 16,-2-3-79-16,-1-3-58 0,-1-4-168 15,-2 0-291-15,-11-13-1335 0</inkml:trace>
  <inkml:trace contextRef="#ctx0" brushRef="#br0" timeOffset="24985.016">21194 2181 3014 0,'0'0'406'0,"0"0"-333"0,0 0-9 0,0 0 2 0,0 0 146 15,0 0 58-15,40 29-2 0,-12-29-24 16,14-7-38-16,10-9-80 0,5-6-76 16,-4-2-50-16,-8 0-147 0,-4 5-155 15,-10 2-205-15,-8 3-698 0,-2-2-1372 0</inkml:trace>
  <inkml:trace contextRef="#ctx0" brushRef="#br0" timeOffset="25334.85">22014 1988 2383 0,'0'0'967'0,"0"0"-783"0,0 0 98 15,0 0-18-15,0 0-61 0,0 0-60 0,0 0-66 16,0 0-43-16,0 0 37 16,0 0 55-16,71-7 25 0,-15 1-47 0,6-4-55 15,-1 1-31-15,-6 1-18 0,-11 2-3 16,-8 0-34-16,-8 0-45 0,-7 3-41 15,-1 0-49-15,1-1-66 0,3-3-89 16,1 1-171-16,-5-1-488 0,-6 1-613 16</inkml:trace>
  <inkml:trace contextRef="#ctx0" brushRef="#br0" timeOffset="26085.501">22812 1610 3354 0,'0'0'381'0,"0"0"-265"0,0 0-53 0,0 0-3 16,0 0 54-16,9 37 20 16,-7-16-10-16,2 10-53 0,-1 13 7 0,0 7-23 15,-2 3-5-15,-1-5-25 0,0-4-4 16,0-7-5-16,0-6-4 0,0-6-12 15,0-5-1-15,0-2-39 0,0-3-28 16,3 4-3-16,-1-2 0 0,2-4-29 16,-1-4-33-16,0-3-22 0,0-1-49 15,1-5-10-15,1-1 17 0,-1-8-10 16,3-2-33-16,0-7-111 0,0-7-176 16,-1-3-61-16,-1-11-64 0,-1-8 323 15,-2-8 329-15,-2-1 219 0,-2 1 204 16,-3 11 56-16,1 14-9 0,0 6-17 15,1 1-86-15,-1 0-62 0,0-4-32 16,-1 0-32-16,2 1-37 0,0 3-27 16,2 0-28-16,0 1-22 0,1 0-3 15,4 3-10-15,1-1-25 0,3 4-18 16,3-1-22-16,4 4-12 0,-1-1-37 16,4 4-1-16,-1 2-20 0,3 4-19 15,3 0-13-15,-2 3-2 0,1 6-6 16,-1 5 27-16,0 3-19 0,-4 3 4 0,-2 3 18 15,-3 5-15-15,-5 1 11 16,-4 4-2-16,-3 0 9 0,-4 0 26 16,-7 2-23-16,-7-2 25 0,-2-2 21 0,-6-1-19 15,-1-2 35-15,-2-2-9 0,0-5 0 16,0 0-15-16,2-2 18 0,3-3-1 16,4-2 20-16,4-2 5 0,6-1 1 15,4-4-13-15,4-2 12 0,2-1 1 16,1-1-53-16,5 0 15 0,5 0 4 15,6-1 75-15,7-1 23 0,11-2-23 16,-1 0-63-16,3 0-34 0,1 4-12 16,-6 0-4-16,4 6-2 0,-2 3 6 15,-2 1-6-15,-6 3-4 0,-1 5 7 16,-4 0-6-16,-6 1-4 0,-3 1 7 16,-7 1-4-16,-5-1 19 0,-2 2 3 15,-11 1 2-15,-4-3 35 0,-8 5-9 16,-9 1-1-16,-11 1-3 0,-7-2-2 0,3-3-4 15,12-9-18-15,11-7-46 16,10-3-51-16,-2-3-96 0,3-4-127 0,1-7-323 16,7-2-1186-16,9-17-221 0</inkml:trace>
  <inkml:trace contextRef="#ctx0" brushRef="#br0" timeOffset="33900.522">24301 1536 1106 0,'0'0'1421'0,"0"0"-1085"16,0 0-86-16,0 0-8 0,0 0-16 0,0 0-33 16,0 0-30-16,0 0-40 0,0 0-23 15,0 0-19-15,0 0-21 0,0 0-26 16,0 0-22-16,0 0-12 0,0 0-15 15,0 0-10-15,0 0-37 0,-7-12-23 16,2 23 85-16,-4 6 0 0,-5 6 19 16,-5 6 19-16,-5 2-20 0,-5 3-2 15,-9 3-16-15,3-3 15 0,-1-4 7 16,1-2 9-16,7-7-9 0,-3 2 3 16,3-3 27-16,4-3-2 0,3 0 18 15,2-6 6-15,5-1 25 0,2-2-4 0,5 1-46 16,3-4-25-16,2 2-24 15,2-1-13-15,1 2 13 0,3 1 12 16,4 1 9-16,3 0-21 0,4 3 15 0,4-2 4 16,4 3-17-16,2-1 13 0,5-2-12 15,7 3-3-15,8 2 0 0,8-3-1 16,1 2-39-16,-1-1-3 0,-4-5-49 16,-7-3-43-16,0 1-75 0,-7-4-120 15,-6-2-200-15,-10-1-591 0,3 0-757 0</inkml:trace>
  <inkml:trace contextRef="#ctx0" brushRef="#br0" timeOffset="34367.742">24998 1635 3213 0,'0'0'293'0,"0"0"-65"0,0 0-5 0,0 0 31 0,0 0-24 16,9-41-54-16,-2 32-56 0,4 0-67 15,2-1-53-15,2 3-26 0,5 0-35 16,5 4-7-16,2 3 15 0,2 7 1 15,4 7 6-15,-1 5 5 0,0 5 13 16,6 11 16-16,0 9-7 0,3 7 16 16,-8 4-62-16,-12-4-3 0,-11-2-7 15,-10-5 0-15,-1-8 34 0,-8-9 41 16,-1-6 0-16,-3-5 41 0,-6 2 15 16,-14 2 35-16,-13-2-4 0,-14-4-22 15,-5-7 12-15,7-9 19 0,11-9 18 16,16-1-6-16,6-1-10 0,7-3-9 15,-1-10 24-15,-2-15-4 0,7-16-17 16,12-11-89-16,8 0-3 0,14 6-58 16,7 8-9-16,7 10-43 0,7 11 9 15,6 12-55-15,2 10-112 0,5 9-211 0,-13 2-610 16,-6 2-1117-16</inkml:trace>
  <inkml:trace contextRef="#ctx0" brushRef="#br0" timeOffset="39517.676">23312 2616 2424 0,'0'0'458'0,"0"0"-208"0,0 0-68 0,0 0-64 0,0 0-10 15,0 0-20-15,0 0-15 0,-13 37-16 16,8-20-19-16,3 2-13 0,0 3-6 0,1 2-19 16,1 0 1-16,0-2-1 0,2 1-12 15,3-2 9-15,1 0 1 16,1-2-1-16,1-5-38 0,2-1 28 0,2-1 13 15,-1-3 1-15,2-2 0 16,0 0 21-16,1-4 13 0,2 0-10 16,2-3 19-16,0 0 25 0,2-6-6 0,0-1-2 15,3-3-24-15,0-1-12 0,-1 1 0 16,1-4-9-16,0 2-4 0,2 1 13 16,0 0-13-16,3 0 4 0,0 1-5 15,2 0-11-15,2 3-3 0,1-1-12 16,6 0 13-16,6 0-1 0,8 2-10 15,0-1-6-15,-4 7-15 0,-4 0 32 16,-10 2-17-16,-5 1 4 0,4 6 12 16,-6 0-19-16,-1 0-6 0,10 7 6 15,-9-3 22-15,4 4-20 0,3 1 19 16,-6-1-37-16,2 4-43 0,-3-1 5 0,-4 1 26 16,-2-1 22-16,-4 1 24 15,-1-5 3-15,-5 3 1 0,-3-2 0 16,1-2 2-16,-5-2 1 0,-1-1 15 0,-2-1 8 15,0-2-11-15,-2-2 20 0,0-1-13 16,0-2 13-16,0-1 5 0,0-3 32 16,0 0 36-16,0 0 13 0,0 0 16 15,0-4-7-15,0-5-68 0,0-1-28 16,0-8-22-16,0-2-11 0,2 0-1 16,1-3-28-16,6 1-9 0,2 0-6 15,2 0 0-15,4 1-7 0,4 1 16 16,-1 2-6-16,5-1 15 0,1 4 13 15,-2 2 8-15,2-1 3 0,1 4 1 16,0 3 37-16,2 1-37 0,0 2-38 16,2 4-8-16,0 0-1 0,0 3-15 15,-1 2 9-15,4 2 3 0,0 1 17 16,0 0 30-16,6 0 3 0,4 0 13 16,5-4-11-16,2-1 24 0,-4-3 46 15,-3-6 18-15,-2-5 16 0,1 0 15 16,0-5 2-16,-1 0-6 0,-8-2 9 15,-5 1 0-15,-6 3-40 0,-6 0-25 0,2-4-15 16,1-4-13-16,-1-2-2 16,-3-3-31-16,-7 0 0 0,-3-2-52 15,-3 3-40-15,-2-1 4 0,-1 4-50 0,0 2-10 16,-3 6-65-16,0 2-94 16,-3 6-298-16,2 1-891 0,-3 4-573 0</inkml:trace>
  <inkml:trace contextRef="#ctx0" brushRef="#br0" timeOffset="46318.164">15333 2714 1785 0,'0'0'594'0,"0"0"-420"0,0 0-35 0,0 0 3 15,0 0-17-15,0 0 29 0,0 0-36 16,0 0-35-16,0 0-10 0,0 0 10 16,29 42-7-16,-15-32-13 0,4 1-2 15,5 0-11-15,12 1 0 0,15-2 4 0,22 0 9 16,15-3-13-16,4-6 13 16,11-2 1-16,2-9 29 0,12 0 44 15,8-6-9-15,8-2-42 0,10 1-15 0,7-4 0 16,5 1 25-16,10 0 14 0,7-1 25 15,4 0-28-15,-1 1-28 16,2 3-21-16,-6 0-3 0,-4 0-19 0,-7 4-5 16,-13 3-7-16,-9-3-9 0,-13 5 0 15,-10 1 7-15,-15 3 2 0,-12 1-10 16,-14-2-14-16,-13 3-2 0,-16-1 1 16,-12 0-11-16,-12 2-3 0,-6 0-13 15,-1-1-14-15,-2 1-25 0,-4-1-18 16,-3 2-52-16,-4-3-62 0,-7 0-72 15,-6-1-110-15,-4-2-566 0,1 1-707 16</inkml:trace>
  <inkml:trace contextRef="#ctx0" brushRef="#br0" timeOffset="47451.732">17283 2669 2108 0,'0'0'320'0,"0"0"-161"0,0 0 66 0,0 0-23 0,0 0 0 0,0 0-49 0,0 0-45 16,0 0-35-16,0 0-41 15,0 0-32-15,0 0 2 0,0 0 33 0,0 0 28 16,0 0-9-16,18 39-16 0,-11-24-23 16,3 1-2-16,0 4 7 0,-1 3-18 15,3 2-2-15,2 2 1 0,2 2 12 16,4 1-13-16,2 2 0 0,0 0-1 15,4 2-1-15,6 4-2 0,8 6 4 16,-6-3 1-16,7 7 12 0,3-1-13 16,-1-6 13-16,6 6 18 0,0-5 1 15,-2-4 18-15,1-1 3 0,6-2 1 16,0 1-10-16,6 0 3 0,2 0-25 16,4-2 6-16,1 0 12 0,2 0-18 15,5-1-7-15,3-1 20 0,1-1-17 16,1-4 16-16,4 2-6 0,-3-3-25 15,8-4 22-15,-1-3-6 0,4-2 6 16,1-3-1-16,7-6-11 0,0 0 11 0,1-4 4 16,2-3-6-16,4-1 9 0,4 0-7 15,-1-6-2-15,2-3 5 16,0-1-2-16,1-2-3 0,1-3-4 0,-1-3 0 16,-2-2-2-16,-1-4 2 15,-3-1-15-15,-2-4 10 0,-2-2 2 0,-2 1 0 16,-3-1-2-16,-3 0-13 0,-3 3 2 15,-6-1-1-15,-4 4 1 16,-7 1-2-16,-5 0 0 0,-6 2-1 0,-8 3-1 16,-6-1 2-16,-7 2 0 0,-9 5 1 15,-6-1 2-15,-8 5 12 0,-4-1 3 16,3-1 4-16,-2 1-4 0,0-4 0 16,-5 4-14-16,-1 0 7 0,-4 0-11 15,-2 2-19-15,-1 0-23 0,-3 0-32 16,0 1-30-16,0-1-13 0,-2-1-38 15,-2 2-15-15,-2-2-33 0,-2 1-64 16,-1 3-138-16,-2 0-226 0,-2 1-373 16,3 1-387-16</inkml:trace>
  <inkml:trace contextRef="#ctx0" brushRef="#br0" timeOffset="47834.462">21667 3234 1888 0,'0'0'483'0,"0"0"-192"0,0 0-69 0,0 0-62 0,0 0-16 0,0 0-22 15,0 0 40-15,0 0 19 0,0 0 5 16,43 21-20-16,-23-17-27 0,2-1-27 15,5-1-22-15,8-2-9 0,8 0-19 16,7 0-22-16,-5 0-25 0,-8-1-12 16,-12 1-1-16,-8 0 0 0,4 1 11 15,1 2-1-15,-1 1 16 0,-3 0 0 16,-4 3-4-16,-1-1 1 0,-4 3 15 16,-2 1 3-16,-2 3-3 0,-3 4 9 15,-2 5 28-15,-2 6-7 0,-5 2-6 16,-2 4 3-16,-2 0-18 0,-2-3-9 15,0 4-22-15,-2-2-17 0,1-2-1 16,0 0-52-16,1-7-97 0,2-3-87 0,1-5-274 16,4-8-841-16,3-9-1483 0</inkml:trace>
  <inkml:trace contextRef="#ctx0" brushRef="#br0" timeOffset="66568.292">24672 3695 1843 0,'0'0'709'0,"0"0"-249"0,0 0-51 0,0 0-136 0,0 0-31 15,17-36-31-15,-17 29-12 0,0 1-22 0,-2-3-88 16,-5 1-39-16,1 0-26 16,-1 1-24-16,-1-1-1 0,-3 3-27 15,0-1 4-15,1 4-10 0,-6 2-12 0,-1 4-25 16,-3 4-1-16,-1 7-5 0,0 6 5 16,-2 4 19-16,1 2 13 0,5 4-10 15,3-3 19-15,5 1 2 0,5-4-22 16,4-1 14-16,3-1-7 0,6-2 16 15,6-3 11-15,3-1 17 0,6-1 12 16,3-2-12-16,2 0-19 0,-1 1 5 16,1-1 13-16,-8 1 1 0,-2-2-3 15,-6 2-10-15,-4 1 13 0,-6-2 34 16,-3 0 16-16,-3 2 12 0,-10-2 24 16,-1 1-2-16,-4-1-12 0,-4-1-13 15,0-4-6-15,-3-2-13 0,3-1-9 16,-2-6-31-16,6-3-71 0,0-7-109 15,6-5-34-15,6-6-111 0,6-11-373 16,2 5-613-16,10-14-304 0</inkml:trace>
  <inkml:trace contextRef="#ctx0" brushRef="#br0" timeOffset="66719.191">24748 3846 2304 0,'0'0'488'0,"0"0"-71"15,0 0-61-15,0 0-91 16,0 0 3-16,26 36-87 0,-21-23-69 0,-1-3-63 15,0 2-34-15,-2 1-15 0,1 1-16 16,-1 1-30-16,0 1-97 0,2 2-51 16,-4-1-71-16,2 0-184 0,0-3-534 15,0-5-325-15</inkml:trace>
  <inkml:trace contextRef="#ctx0" brushRef="#br0" timeOffset="66860.933">24798 3746 2338 0,'0'0'1094'0,"0"0"-923"16,0 0 6-16,0 0-177 0,0 0-19 15,0 0-72-15,0 0-90 0,0 0-301 16,0 0-282-16,0 0-819 0</inkml:trace>
  <inkml:trace contextRef="#ctx0" brushRef="#br0" timeOffset="67566.217">24987 3915 2711 0,'0'0'667'0,"0"0"-445"15,0 0-26-15,0 0-39 0,0 0-46 16,0 0-58-16,0 0-16 0,-38-27-15 16,33 23-3-16,1 1-19 0,2 0-1 15,0 3-2-15,0-2-16 0,2 2-22 16,-3 0-60-16,1 6-56 0,2 1 47 15,0 6 63-15,0 0 31 0,2 2 3 16,3 1-6-16,1-3 17 0,1-2-20 16,0-1 6-16,2-2 15 0,-2-3-2 15,1-1 3-15,-3-3 3 0,0-1 29 16,1 0 41-16,-3-1 21 0,1-3 10 16,-2-1-10-16,2 0-18 0,-1 0-23 0,-1 1-25 15,1 1-25-15,2 3-3 16,0 0-42-16,2 6-24 0,2 4 66 0,4 6 19 15,0 5 9-15,0 5-9 0,-1 3-9 16,1 1-10-16,-3 1 0 0,0-1-1 16,-3-2 1-16,-1 3-12 0,-2 0-16 15,-4 0-19-15,0 2 5 0,-4-1-15 16,-4-1 32-16,-1-4 25 0,-1-7 7 16,-1-4 46-16,2-5 23 0,1-8 27 15,-1-3 3-15,2-8-31 0,1-9-75 16,0-12-53-16,5-15-6 0,1-15-1 15,1-6 48-15,9 4-25 0,-1 7 15 16,5 8-16-16,1 10 19 0,-1 8 6 16,-1 6 10-16,0 4 0 0,5-2 3 15,2 2-1-15,1 2 1 0,0 5 0 16,-1 7 0-16,-5 2 0 0,-1 2-12 0,-3 5-3 16,-1 4 15-16,0 4 35 15,-5 1 19-15,-1 2-19 0,0 4-1 0,-4-2-22 16,0 0 4-16,0-3-15 0,0-1-1 15,0-5-13-15,0-3-11 16,0-3-14-16,0-1 38 0,0-2 28 0,2 0 41 16,0-5-7-16,-1-3-22 15,3-3 1-15,1-3-20 0,0-4-8 0,3 3-13 16,-1 0-30-16,1 3-17 0,2 5 26 16,0 4 19-16,4 3-11 0,-1 0 11 15,2 6-26-15,1 1 16 0,2 3-1 16,-4 0-34-16,0 1-94 0,-2-1-73 15,-1-4-175-15,-2-2-739 0,2-5-1124 0</inkml:trace>
  <inkml:trace contextRef="#ctx0" brushRef="#br0" timeOffset="68100.475">25843 3438 2579 0,'0'0'441'0,"0"0"-134"0,0 0-31 0,0 0-33 0,0 0-58 15,0 0-77-15,0 0-108 0,0 0-25 16,0 0-42-16,-18 46 67 0,20-5 15 16,5 13 6-16,-1 6-5 0,-3-1 3 15,-1-5-18-15,-2-8-1 0,0-10-2 16,0-6-1-16,0-9-22 0,0-4 0 15,0-1-1-15,0 0 4 0,0-1 3 16,2-8 3-16,-2-3 16 0,4-3 0 16,0-1 31-16,2-5 21 0,4-1 69 0,3-6-46 15,5-3-47-15,3 0-28 0,1-2-28 16,2 2-9-16,1 5-1 16,-2 5-18-16,1 5 16 0,-3 4-5 0,0 5 23 15,-6 5 3-15,-1 3 19 0,-4-1-3 16,-7 2-44-16,-3 2-3 0,-5-1 9 15,-10 0-3-15,-5-1-16 0,-5 1-19 16,-4-4-6-16,-2 1-10 0,-2-6-10 16,2-2-13-16,2-4-77 0,6-4-200 15,8-4-379-15,1-14-1138 0</inkml:trace>
  <inkml:trace contextRef="#ctx0" brushRef="#br0" timeOffset="68318.359">26230 3731 3179 0,'0'0'413'0,"0"0"-204"0,0 0-143 0,0 0 25 0,4 51 20 15,0-28-8-15,-1-1 0 0,3-2-49 0,0 0-54 16,-2 0-4-16,0-4-23 0,2 0-17 15,-4 2-106-15,-1-3-102 0,1-1-114 16,0-3-299-16,-2-5-696 0</inkml:trace>
  <inkml:trace contextRef="#ctx0" brushRef="#br0" timeOffset="68465.175">26203 3520 3142 0,'0'0'420'15,"0"0"-218"-15,0 0-73 0,0 0-100 16,0 0-29-16,0 0-57 0,0 0-38 16,0 0-170-16,0 0-57 0,0 0-443 15,50-31-1456-15</inkml:trace>
  <inkml:trace contextRef="#ctx0" brushRef="#br0" timeOffset="68685.515">26369 3407 3253 0,'0'0'439'0,"0"0"-320"0,0 0-15 0,0 0 22 16,0 0 18-16,-12 50-72 0,12-27 12 15,4 11-25-15,6 9-22 0,4 11-37 16,-1 1 0-16,-1 0-19 0,-3-5 16 16,-3-6-52-16,0-2-57 0,-3-4-38 15,-1-12-39-15,3-4-19 0,-3-2-52 16,1-1-68-16,1-3-106 0,0 0-51 15,0-9-34-15,-1-1-458 0,1-16 279 0</inkml:trace>
  <inkml:trace contextRef="#ctx0" brushRef="#br0" timeOffset="68838.853">26354 3719 1816 0,'0'0'1427'16,"0"0"-1227"-16,0 0-79 0,0 0 122 0,0 0-17 15,56-2-34-15,-23-5-52 0,11-6-69 16,8-6-71-16,-4 1-127 0,-9 4-205 16,-12 1-221-16,-13 7-825 0,9-10-668 0</inkml:trace>
  <inkml:trace contextRef="#ctx0" brushRef="#br0" timeOffset="69284.7">27032 3247 3274 0,'0'0'504'0,"0"0"-136"0,0 0-11 15,0 0-101-15,0 0-100 0,22-38-76 16,-8 31-71-16,1 1-9 0,5 1-43 15,2 1 0-15,0 2-6 0,0 2-12 16,-1 10-22-16,-1 1-12 0,2 13-7 16,-2 15 6-16,-5 19 6 0,-5 9-31 15,-10 7 30-15,-8-5 23 0,-7-6 26 16,-1-3 7-16,-1-3-5 0,1-5-4 16,1-5-4-16,6-10-15 0,0-6-53 15,6-10-144-15,-1-3-181 0,2 1-275 16,2-4-779-16</inkml:trace>
  <inkml:trace contextRef="#ctx0" brushRef="#br0" timeOffset="69410.574">27310 4239 3183 0,'0'0'423'15,"0"0"-318"-15,0 0-105 0,0 0-159 16,0 0-425-16,0 0-1196 0</inkml:trace>
  <inkml:trace contextRef="#ctx0" brushRef="#br0" timeOffset="80568.247">27837 3419 1699 0,'0'2'820'0,"0"-2"-482"0,0 0-152 0,0 2-58 16,0 0-41-16,0 4-20 0,4 4 9 16,3 4-22-16,-1 4-9 0,2 5-4 15,0 2-41-15,-1 3 3 0,-1-1-1 16,-1 2-2-16,1-5-15 0,-3 0-32 0,1-2 21 15,-2-4-6-15,1-5 30 16,0-5 2-16,-2-2 13 0,1-5 47 16,0-1 102-16,0-2 112 0,4-7-35 0,-2-4-71 15,2-7-140-15,3-4-28 0,3-6-3 16,-2-1-12-16,-1 0 14 16,3 1-1-16,-1 5-10 0,-3 4-4 0,2 7-21 15,-4 5-28-15,3 6 5 0,-1 3 26 16,2 3-7-16,-1 7 13 0,1 6 8 15,0 5 17-15,0 0-9 0,-1 5-7 16,-1-1 17-16,-2-1-14 0,2 0 14 16,-1-2 2-16,2-3 1 0,1-4 2 15,0-3 63-15,6-5 51 0,-1-4-24 16,6-3 0-16,0-5 0 0,4-4-34 16,1-7-59-16,1-2-31 0,-2-2-9 15,0-2 14-15,-6-2 26 0,-1 0 13 16,-5-1 11-16,-3 4 10 0,-4 1-9 15,-4 4 9-15,-2 5 3 0,-2 5-6 16,-2 5 6-16,-3 1-37 0,-2 1-89 16,-2 8-23-16,-3 4 16 0,1 7 65 15,0 2 16-15,3 4 2 0,0-1 10 0,7 0-19 16,0-5 7-16,3-3-13 16,4-4 7-16,5-3 21 0,1-6 50 0,9-3 46 15,1-2 3-15,7-7-46 0,1-6-41 16,4-5-12-16,1-3-16 0,0-1-102 15,-7-1 50-15,-1 0 68 0,-7 4 18 16,-5 3 35-16,-3 5-13 0,-5 3 10 16,-4 3 24-16,-1 5 13 0,0 1 2 15,0 0-89-15,-4 4-35 0,-2 2-54 16,0 1 18-16,-3 6 34 0,-1-1 35 16,0 5-2-16,1-2-11 0,4 0 12 15,0-3-22-15,5 0 3 0,0 0 10 16,3-1 12-16,4-1 9 0,4 2 32 15,3 2-4-15,3 2-3 0,4 4-7 16,1 3-8-16,1 2 37 0,-2 5-32 16,2 5-24-16,-2 9 0 0,-8 5-21 15,-8-3-13-15,-5-11-10 0,-2-7-8 16,-8-5 12-16,-7 2-16 0,0 4 3 16,-7 2 38-16,0-6 15 0,-2-7 46 15,5-7 13-15,0-6 0 0,3-5 0 16,5-8-59-16,0-8-41 0,5-14-85 0,5-16-117 15,8-19-46-15,11-10-221 0,10-3-469 16,-7 22-276-16</inkml:trace>
  <inkml:trace contextRef="#ctx0" brushRef="#br0" timeOffset="80867.98">28932 3465 2057 0,'0'0'450'0,"0"0"-41"0,0 0-66 0,0 0-105 0,0 0-6 16,0 0-100-16,0 0-57 0,0 0-6 15,-36 28-34-15,20-15 3 0,-3-2-16 16,-1 2-19-16,5-3-3 0,2-1-1 16,1-3-24-16,7-1-17 0,2-5 8 15,3 0 9-15,0 0-10 0,6-1 7 16,3-3 28-16,4-1 19 0,3-1 0 0,3 2-19 16,0 1 0-16,-1 3 1 15,0 0 15-15,-2 9 9 0,-1 2-13 16,-4 3-9-16,-1 3 35 0,0 0-3 0,-4-1-22 15,-1 0-10-15,0-3 19 16,-2-4-20-16,3-3-2 0,0-5-2 16,1-1-23-16,3-9 12 0,4-4-138 0,3-7-139 15,4-6-123-15,3-9-284 0,5-11-469 16,-7 8-56-16</inkml:trace>
  <inkml:trace contextRef="#ctx0" brushRef="#br0" timeOffset="81017.95">29276 3152 1155 0,'0'0'1069'16,"0"0"-674"-16,0 0 65 0,0 0-49 15,6-38-57-15,-6 38-156 0,0 0-100 16,-1 3-89-16,0 7 10 0,0 6-13 16,0 13 91-16,-1 12 2 0,1 12-6 15,-2 0-19-15,3-2-12 0,0-6-16 16,0-5-30-16,-2-3-16 0,1-5-44 16,-2-7-126-16,1-7-112 0,0-3-184 15,0-2-578-15,-1-3-333 0</inkml:trace>
  <inkml:trace contextRef="#ctx0" brushRef="#br0" timeOffset="81233.527">29124 3474 969 0,'0'0'2226'0,"0"0"-1876"0,0 0-31 15,0 0-98-15,0 0 15 0,0 0-37 0,0 0-85 16,24-40-53-16,-2 36-40 0,4 1-21 16,3-1-15-16,-1 2-16 0,-1 1-3 15,-1 1 9-15,-4 0 23 0,-1 4-29 16,-3 2 4-16,-3 2 26 0,-2 2 2 15,-2 2 20-15,-2 0 16 0,-2 1 0 16,-1 1-12-16,-2 0-25 0,-1-4-49 16,1 0-74-16,-1-5-35 0,-1-2-54 15,1-3-65-15,2-3-166 0,0-7-268 16,1 2-784-16</inkml:trace>
  <inkml:trace contextRef="#ctx0" brushRef="#br0" timeOffset="81366.456">29435 3266 2410 0,'0'0'384'0,"0"0"-105"15,0 0-45-15,0 0-2 0,0 0-49 16,0 0-79-16,0 0-104 0,0 0 0 0,0 0-91 16,0 0-71-16,0 0-136 15,0 0-13-15,-1-17-146 0,8 24-155 16,-1-1-391-16</inkml:trace>
  <inkml:trace contextRef="#ctx0" brushRef="#br0" timeOffset="81784.447">29511 3329 1556 0,'0'0'694'0,"0"0"-106"16,0 0-101-16,0 0-97 0,0 0-92 15,20 42-68-15,-15-31-32 0,2-1-25 16,2 1-43-16,0 0-54 0,2 2-30 16,2-2-21-16,-1 3-22 0,1-1-3 15,2 1-2-15,-2-1-10 0,0 1-4 16,-2-4 1-16,2 1 0 0,-2-4 13 16,-2 0 1-16,-2-4-12 0,0-1 13 15,-2-2 11-15,-1-5 35 0,0-3-1 16,-1-4-45-16,0-3-18 0,0-2-28 15,-1 1-6-15,1 2 18 0,-1 3 0 16,0 5 13-16,-1 3-16 0,1 3 3 0,2 0-40 16,1 4 22-16,3 1 52 15,4 2 11-15,0 1 10 0,4-1 1 16,0-1 9-16,4-2 3 0,4-3 9 0,0-1-2 16,3-6-41-16,3-6-40 0,-1-3-9 15,-1 0 6-15,-3-4 43 16,-3-1 0-16,-6-1 55 0,-6 1 0 0,-3 2 13 15,-7 2 18-15,0 3-40 0,-4 5-15 16,-5 3-30-16,-1 4-1 0,-5 4-13 16,-1 7-17-16,-4 6 29 0,1 9 1 15,1 0 2-15,5 4-2 0,3-1-12 16,6-1-19-16,4-3-18 0,6-3-10 16,8-2-5-16,13-4 5 0,11-2-43 15,11-7-127-15,-3-6-160 0,-13 0-707 16,-6-10-1371-16</inkml:trace>
  <inkml:trace contextRef="#ctx0" brushRef="#br0" timeOffset="82235.129">28912 4075 2960 0,'0'0'403'0,"0"0"-168"0,0 0-55 0,0 0-42 0,0 0-78 0,0 0-41 0,2 45 79 16,-2-4 27-16,0 13 30 15,3 8-43-15,-1-1-48 0,3-3 4 0,1-4 16 16,1 3-45-16,1 2-11 15,-1 3-9-15,1-1-9 0,0-3-10 16,-1-3-16-16,-1-6-5 0,-2-11-50 0,-2-9-31 16,0-7 1-16,-2-5-26 15,0 1-76-15,0 2-76 0,0-4-279 0,-3-4-742 16,-4-12-718-16</inkml:trace>
  <inkml:trace contextRef="#ctx0" brushRef="#br0" timeOffset="82500.474">28731 4725 3213 0,'0'0'404'0,"0"0"-158"0,0 0-168 15,0 0 26-15,0 0 56 0,0 0 36 16,28 45 30-16,-17-29-63 0,5 3-80 16,-1-1-44-16,6 3-17 0,-2-1-7 15,1 1-14-15,-1-3-1 0,-2-1-3 0,0-1-9 16,-1-4 12-16,-2-3 11 15,-3-3 13-15,1-3 25 0,-2-3 70 16,2-2 122-16,2-7-50 0,1-8-61 0,4-12-90 16,5-17-40-16,5-15-115 0,2-7-89 15,-4-1-82-15,2 7-161 0,0 11-228 16,-7 14-578-16,3 5-770 0</inkml:trace>
  <inkml:trace contextRef="#ctx0" brushRef="#br0" timeOffset="84284.405">27563 5738 3006 0,'-6'5'396'0,"4"0"-259"0,0 4-30 15,-1 6-40-15,3 8-36 0,0 7-12 0,0 14 6 16,0-5 1-16,0-3-24 0,0-5 0 16,0-6-2-16,0 3-2 0,0 0 1 15,2-1-3-15,-1-3-27 0,0-3 28 16,0-7-13-16,1-4 16 0,-2-3 2 15,2-5 26-15,-2-2 64 0,4-4 30 16,-2-6 98-16,3-8-93 0,-1-12-89 16,0-13-17-16,-1-13 7 0,-1-3-12 15,-2 0 21-15,-5 4 12 0,1 7 44 16,2 1 2-16,-1 10-3 0,1 10-9 16,0 9-31-16,2 6-15 0,0 5-13 15,0-3 1-15,0 6-25 0,3 3-6 16,3 1-101-16,6 7-16 0,5 7 77 15,3 5 34-15,3 6 12 0,3 8-13 16,-4 9-39-16,-4-3 3 0,-3-6-4 0,-3-2 13 16,-1-8 3-16,0 2 6 15,2 0 20-15,0-7 11 0,-1-4 28 0,1-8 30 16,-2-1 32-16,1-3 21 0,-4-2-1 16,1-7 7-16,0-2 66 0,-2-6-49 15,1-12-73-15,-1-10-28 0,0-7-30 16,-1-1-2-16,-5 9 0 0,3 11 0 15,-2 8 1-15,2 1-2 0,-1 0-18 16,1 3-9-16,1 7-40 0,2 6 3 16,-1 3-55-16,5 8 58 0,7 13 33 15,2 13 25-15,-2 9-24 0,0-2-38 16,-8-6-24-16,-5-10 7 0,-1-8 17 16,0 6-55-16,2 2-88 0,0 2-108 15,3-4-118-15,5-6-156 0,-1-9-193 16,-1-6-724-16</inkml:trace>
  <inkml:trace contextRef="#ctx0" brushRef="#br0" timeOffset="84584.091">28423 5705 2608 0,'0'0'402'0,"0"0"-111"0,11-46 46 0,-9 34-6 0,-1 2-9 16,-1 2-9-16,-3 2-18 0,-1 2-127 15,-5 1-110-15,-5 3-58 0,-3 0-12 16,-1 4 0-16,0 7 9 0,-3 1-28 15,2 4 1-15,6 3-7 0,6 2-12 16,2 1-9-16,5 3 6 0,5-1 6 16,6 3 9-16,7-3 15 0,2 1 22 15,5-2 13-15,5-3-12 0,0-2 1 16,-1 0-2-16,1-1-1 0,-5-2-21 16,-6-2-42-16,-5 2 5 0,-9-4 10 15,-5 2 15-15,-5-1 21 0,-11 1 11 16,-5 0-26-16,-8 0-18 0,-2-3-19 15,0-3-10-15,-2-6-31 0,3-1-66 16,4-5-162-16,5-8-315 0,8 1-747 16,4-18-241-16</inkml:trace>
  <inkml:trace contextRef="#ctx0" brushRef="#br0" timeOffset="85084.386">28791 5651 2821 0,'0'0'452'0,"0"0"-163"16,-16 37-21-16,9-16-31 0,0 2-81 16,0 4-26-16,1 0 1 0,1 1-45 15,1-1-43-15,3 1-40 0,0 2-3 16,0-4 0-16,-1 0-21 0,2-4-32 16,0-6-27-16,0-5 18 0,0-5 18 15,1-3 41-15,0-3 3 0,1-7 41 16,-1-7 39-16,-1-11-67 0,0-17-13 15,0-12 0-15,-2-7 0 0,0 1 61 16,2 7 35-16,0 13 12 0,3 8-16 16,0 10-31-16,4 5-30 0,2-1-30 15,1 2-1-15,4 1-18 0,0 6-9 16,1 6-16-16,2 3-6 0,0 0-3 16,-2 7 9-16,-1 3 15 0,-5 5-12 0,-3 4-13 15,-6 2 16-15,0 5 0 16,-8 2 3-16,-5 3 0 0,-1 1 16 0,-2 0 17 15,3 0-1-15,2-2-17 0,4-3 16 16,6-4-41-16,2-2 41 0,8-1 3 16,4-2 22-16,5-2 28 15,2-2 21-15,2 0-12 0,1-1-29 0,-2-1-8 16,-3-2-22-16,-5-2 0 0,-4 1-3 16,-7-3-25-16,-2 0 28 0,-11 2 19 15,-4 1 2-15,-11 3 1 0,-11-2-22 16,-2 0-19-16,5-3 7 0,4-4-16 15,5-3-30-15,1 0-48 0,1 0-55 16,7-7-81-16,3-5-170 0,11-3-596 16,2 3-626-16</inkml:trace>
  <inkml:trace contextRef="#ctx0" brushRef="#br0" timeOffset="87183.53">27550 6551 2964 0,'-16'0'492'0,"8"2"-242"0,-2 1-76 0,-3 4-68 0,0 3-71 0,-3 6-20 15,1 13-11-15,1 16-3 0,5 19-1 0,3 8 26 16,6 0 8-16,2 0 13 0,5-9-10 16,1-2-18-16,6-1-19 0,4-9-13 15,0-9-78-15,-3-13-82 0,3-7-63 16,-1-6-113-16,6-2-132 0,5-2-271 15,-5-4-607-15,17-15 609 0</inkml:trace>
  <inkml:trace contextRef="#ctx0" brushRef="#br0" timeOffset="87617.072">28058 6699 3235 0,'0'0'369'16,"0"0"-145"-16,0 0 22 0,-51-13-28 15,34 13-66-15,-3 1-74 0,2 5-20 16,-2 3-48-16,4 1-10 0,3 2-37 0,5 2-19 16,3 2-3-16,3 0-18 15,4 1 33-15,7 1-27 0,4-1-29 16,5-1-1-16,-1 0 10 0,5-2 19 0,-1-1 9 16,1 1 6-16,-4-3 22 0,-2 3 17 15,-4-1-8-15,-7 1 26 16,-3 0 33-16,-2 4 42 0,-7-2 4 0,-7 1-7 15,-2-1-3-15,-5 1 11 0,-2-3 7 16,-2-4-28-16,4-2-21 0,2-4-17 16,3-4 20-16,7-2-41 0,3-9-13 15,3-3-86-15,6-6-10 0,10-7-18 16,2-1 11-16,10-1-10 0,3-2-63 16,4 7-5-16,1 2 50 0,-2 8 144 15,2 2 55-15,-4 7 155 0,-4 4-33 16,0 1-3-16,-3 6-46 0,-5 3-62 15,-3 3-30-15,-3-1-8 0,-5 3 9 16,-3-1-9-16,-3 1-28 0,0-1-6 16,-4-1-72-16,-1-3-33 0,0-2-68 15,0-5-89-15,-1-4-179 0,4-6-547 16,0-2-555-16</inkml:trace>
  <inkml:trace contextRef="#ctx0" brushRef="#br0" timeOffset="87734.199">28190 6663 2365 0,'0'0'657'0,"0"0"-261"0,0 0-108 0,0 0-171 16,0 0-117-16,0 0-54 16,0 0 7-16,0 0 22 0,0 0-10 0,0 0-149 15,0 0-169-15,44 39-265 0,-26-32-408 16,-4-2-455-16</inkml:trace>
  <inkml:trace contextRef="#ctx0" brushRef="#br0" timeOffset="88284.418">28487 6754 2424 0,'0'0'727'0,"0"0"-133"0,0 0-213 16,0 0-110-16,0 0-113 0,0 0-100 16,-39 11 1-16,23-6-16 0,3 1-43 15,-3 2 0-15,6 1-31 0,0 0-18 16,1 3-16-16,3-1-12 0,2 1-16 16,4 1 6-16,0-2 19 0,4-2-4 0,2 1 10 15,4-2 43-15,1-1 19 0,0-3 50 16,0 0 6-16,2-1-3 0,-1 1 3 15,-1 0-56-15,-1 2 0 0,2 3-31 16,-1 4 3-16,0 4 3 0,0 6 25 16,0 2 1-16,-1 5-1 0,-2-2-10 15,1 2-24-15,-3-2 19 0,0-2 11 16,-3-1-20-16,-1-2 5 0,-2 0 0 16,0-2-9-16,-3-2 5 0,-5-2 23 15,1-6 18-15,-3-4 26 0,1-5 24 16,0-2-27-16,0-8-23 0,-2-8-18 15,2-11-12-15,2-12-7 0,5-14 7 16,2-6-10-16,9 0-12 0,4 5-13 16,2 14 25-16,-4 10-4 0,2 10 26 15,-3 4 16-15,3 1 63 0,5 1 27 16,2 1 36-16,-3 4-24 0,0 3-53 16,-3 5-13-16,0 1-15 0,-4 0-18 15,-2 4-17-15,-3 1-2 0,0 0-32 0,-2 1 7 16,-3 1-8-16,0 0 8 15,0 0 23-15,0-2 0 0,0-1 2 16,0-2 12-16,0-1-9 0,0 1 28 0,0-2 3 16,3 0 6-16,1 0 6 0,2 0 28 15,2 0-7-15,1 0-15 16,3 1-23-16,0 4-29 0,2 2-34 0,-2-1-8 16,2 1-44-16,-1-1-56 0,3-1-74 15,0-5-95-15,-5 0-863 0,4-11-1642 0</inkml:trace>
  <inkml:trace contextRef="#ctx0" brushRef="#br0" timeOffset="88917.151">28995 6371 3280 0,'0'0'482'0,"0"0"-246"0,0 0-63 0,0 0-86 16,0 0 0-16,-1 41 22 0,1-16 76 15,4 4 39-15,1 4-96 0,0-1-128 16,2-2-12-16,-1-3 10 0,3 0-20 16,-2-3 20-16,-2 0-16 0,0-4-28 15,-2-1-6-15,-1-3 9 0,1-6 21 16,0-4 19-16,-2-2 3 0,0-3 12 16,1-1 47-16,0 0-1 0,0-1-6 15,2-3 25-15,2-1 8 0,2 0-56 16,5 0-29-16,0 0-37 0,1 2-21 0,1 3-19 15,1 1 16-15,-3 6-6 16,1 3-1-16,-4 3 25 0,-3 0-28 16,-4 0-9-16,-3 0 0 0,-3 1 37 0,-6-3 21 15,-5 2 6-15,-2-1 16 0,-3-5 13 16,1 1 2-16,1-4-14 16,3-2-1-16,1-2 0 0,7 0 2 0,3-6-2 15,3-4-31-15,3-4-43 0,5-6-10 16,6-1 25-16,4-3 25 0,2-2-10 15,2 4-25-15,4 2 9 0,-3 3 44 16,1 5 16-16,-1 2 98 0,-2 5 30 16,2 2-44-16,-3 3-34 0,0 2-4 15,-3 4-8-15,0 4-4 0,-4 0-10 16,0 3-20-16,-2 1-4 0,-3 0-4 16,-3-1-30-16,0-1-6 0,-3-1-44 15,-2-2-71-15,0-2-62 0,-4-3-289 16,-2-4-527-16,1-2-785 0</inkml:trace>
  <inkml:trace contextRef="#ctx0" brushRef="#br0" timeOffset="89054.354">29330 6367 3303 0,'0'0'523'0,"0"0"-344"0,0 0-109 0,0 0-70 0,0 0-29 0,0 0-71 16,0 0 46-16,0 0-106 0,0 0-269 15,40 3-921-15,-21-13-603 0</inkml:trace>
  <inkml:trace contextRef="#ctx0" brushRef="#br0" timeOffset="89250.298">29523 6355 3461 0,'0'0'424'16,"0"0"-333"-16,0 51 101 0,4-26 112 15,3 7-66-15,1 1-88 0,2 0 15 16,2 1-48-16,0-4-76 0,3 1-41 16,-2-1-15-16,0-2-89 0,-4 0-125 15,-1-2-42-15,-2-2-105 0,-5-3-263 16,2-6-626-16,-3-5-759 0</inkml:trace>
  <inkml:trace contextRef="#ctx0" brushRef="#br0" timeOffset="89387.475">29410 6638 3082 0,'0'0'570'16,"0"0"-274"-16,0 0-11 0,0 0-9 0,38-10-137 15,-15 2-25-15,4-1-50 0,4-2-64 16,0-1-79-16,1-2-91 0,-1 4-81 16,-2-3-109-16,-2 0-310 0,-10 6-949 15</inkml:trace>
  <inkml:trace contextRef="#ctx0" brushRef="#br0" timeOffset="89750.286">29635 6231 3221 0,'0'0'594'15,"0"0"-277"-15,0 0-27 0,0 0-59 16,0 0-92-16,0 0 11 0,39 14 21 16,-11 2-12-16,11 9-71 0,8 11-61 15,5 11-27-15,-7 3-15 0,-5 5 12 16,-7-4-15-16,-8 3-13 0,-8 2-36 15,-8-1-15-15,-9 3-28 0,-11 3 9 16,-11-3-3-16,-8-1-22 0,-7-4-12 16,-4-7 8-16,-4-6 21 0,-1-7 26 15,-2-10-8-15,3-7-91 0,-2-13-171 16,2-10-281-16,12-6-914 0</inkml:trace>
  <inkml:trace contextRef="#ctx0" brushRef="#br0" timeOffset="90238.512">29683 5654 1322 0,'0'0'1801'0,"0"0"-1424"0,0 0-87 0,0 0-57 0,0 0-76 0,0 0-14 0,0 0 68 16,0 0-20-16,64-5-56 0,-18-4-67 16,5 0-68-16,-1-2-3 0,-8 2-120 15,-10 3-111-15,-6 0-98 0,-6 2-154 16,-3 1-471-16,-3 2-647 0</inkml:trace>
  <inkml:trace contextRef="#ctx0" brushRef="#br0" timeOffset="90417.386">29777 5824 3060 0,'0'0'466'0,"0"0"-213"15,0 0-8-15,0 0-91 0,0 0-88 16,0 0 5-16,0 0 90 0,0 0-16 0,48-2-46 16,-18-4-50-16,9-5-49 0,8-5-119 15,11-6-134-15,3-4-135 0,-3 0-269 16,-18 7-673-16,-5 1-688 0</inkml:trace>
  <inkml:trace contextRef="#ctx0" brushRef="#br0" timeOffset="91102.087">30624 5318 1049 0,'0'0'1436'0,"0"0"-1316"15,0 0 35-15,0 0 82 0,0 0 26 0,0 0-12 16,0 0 24-16,0 0 56 0,0 0-5 16,0 0-33-16,0 0-93 0,0 0-124 15,0 0-54-15,47-52-20 0,-35 28-2 16,2 0-3-16,-2-1 2 0,0 2 1 16,-2 3 10-16,-1 3-10 0,-1 2 1 15,-1 6-1-15,-3 2-12 0,-1 3 11 16,-2 1 0-16,-1 3-12 0,0 0-20 15,0 3-62-15,2 4-13 0,0 6 77 16,0 7 31-16,2 12 21 0,-1 7-9 16,0 12-11-16,1 3-1 0,-3-4-3 15,2-3-9-15,2-7 10 0,-1 1 0 16,2-8-16-16,-3-5 15 0,-1-7-16 0,2 0 4 16,-1 0-7-16,-1 1-12 15,1 4-6-15,-2-4-12 0,2-2 2 0,-3-4-2 16,0 0-10-16,0-3-13 0,-6-1-6 15,-4-5-9-15,-1 0 3 16,-4-1-5-16,-1-3 4 0,-4-2 31 0,2-1 27 16,-3 0 30-16,-1 0 38 0,3-4 46 15,-2 3 23-15,0-1-3 16,1 0 2-16,1 1 19 0,2 1 5 0,1 0-16 16,3 0-28-16,3 0-21 0,3 1-7 15,4 0 1-15,3 0-10 0,0-1-25 16,4 2 31-16,7-1 46 0,5-1 118 15,13 2-3-15,14-2-62 0,15-7-81 16,9-2-73-16,1-4-12 0,-2 0-97 16,-2-1-40-16,-1 3 4 0,1-2-142 15,-1 1-433-15,-20 1-1153 0,-2-2-586 0</inkml:trace>
  <inkml:trace contextRef="#ctx0" brushRef="#br0" timeOffset="93150.204">28537 7638 1223 0,'0'0'1157'0,"0"0"-660"0,0 0-18 0,0 0-41 0,0 0-108 0,-40-41-87 15,31 36-2-15,3 0-38 0,1 1-40 16,-1 1-20-16,2 1-21 0,0 1-28 16,2 1-30-16,0 0-28 0,0 0-36 15,-2 8-46-15,-3 13-33 0,-7 23 24 16,-1 25 44-16,-4 15 11 0,3 6 2 15,2-2-1-15,7-9 20 0,3 2-2 16,4 0 2-16,6-7 0 0,5-2-6 16,8-8-11-16,5-6-4 0,3-6-24 15,4-6 23-15,-2-9-23 0,-5-9-49 16,-4-8-31-16,0-3-21 0,2 0-19 16,4 1-46-16,2-2-73 0,-2-8-134 15,-2-6-257-15,-3-4-540 0,-4-6-564 0</inkml:trace>
  <inkml:trace contextRef="#ctx0" brushRef="#br0" timeOffset="93669.172">28844 8003 2667 0,'0'0'479'0,"0"0"-176"0,0 0-18 15,0 0-137-15,0 0-101 0,0 0 9 16,-22 43 39-16,20-4 27 0,2 11-19 15,1 2-32-15,5-3-31 0,2-6-25 16,-2-11-15-16,1-6-13 0,-4-5-2 16,0-3-32-16,-1 3-64 0,-1 4-30 15,-1-2-13-15,0-3-16 0,0-7 31 16,-1-5 57-16,-4-6 69 0,-2-4 11 16,-3-9 2-16,-3-11 23 0,-3-16 15 15,-1-16 79-15,-1-8 31 0,5-5 0 16,-1 0 3-16,7 5 20 0,-1 0-1 15,1 2 3-15,2 6 8 0,1 14-25 16,4 11-37-16,0 13-18 0,0 9 6 16,0 0-16-16,0 1-25 0,0 4-66 0,3 2-39 15,2 4-16-15,5 9-5 0,8 11 59 16,10 18-1-16,6 13 2 16,2 7-34-16,-2 0-15 0,-5-6 10 0,-3-8-1 15,-2 1 7-15,-1-3-1 0,0-2-12 16,-5-8-6-16,-2-9-9 15,-5-8 18-15,3-6 43 0,-2-1 46 0,2-2 6 16,-2-1 19-16,-4-4 23 0,-1-5 25 16,-3-7 12-16,-2-11 23 0,-2-18 1 15,-3-21-107-15,-4-10-48 0,-2-8-54 16,2 10 8-16,2 8 1 0,2 3-1 16,1 15-8-16,2 8-43 0,2 10-76 15,3 5 5-15,3-1-132 0,3 1-238 16,5 0-500-16,-3 6-739 0</inkml:trace>
  <inkml:trace contextRef="#ctx0" brushRef="#br0" timeOffset="94451.606">29369 8188 3292 0,'0'0'466'0,"0"0"-284"0,0 0 38 0,0 0-5 0,0 0-69 15,0 0-111-15,0 0-35 0,0 0-53 16,0 0-58-16,0 0 76 0,6 48 35 16,1-23 28-16,1 2-12 0,1 0-13 15,-2-4-2-15,3 0-1 0,0-6 0 16,-1-2-1-16,1-4 0 0,-1-3-11 15,1-5 12-15,-1-3 49 0,1 0 10 16,0-9 6-16,1-4-19 0,-1-6-46 16,0-3-18-16,-3-4 8 0,-1-1 10 15,-3-1 28-15,-1 4 15 0,-1 5-6 16,-1 4 9-16,1 7 7 0,-1 6-33 16,0 2-20-16,0 2-74 0,3 9-12 15,2 4 86-15,1 6 16 0,2 5-4 0,-1-1-12 16,0-2-3-16,2-3-13 0,-2-1 13 15,1-5 1-15,1-3-1 16,-1-4 3-16,1-3 19 0,-1-2 39 0,2-2 10 16,-1-8 15-16,1-4-31 0,3-3-52 15,-2-7 0-15,-1-2 0 0,0 1 12 16,-3-2-12-16,-1 2 0 0,-3 5 0 16,-1 4 15-16,0 5-3 0,-1 5 22 15,0 3-6-15,-1 1-28 0,3 1-68 16,-1 3 4-16,1 4 37 0,2 2 2 15,1 0-9-15,0 2 0 0,0-1-6 16,-1-1 13-16,-1-2 14 0,-1-1 13 16,-1-3 2-16,0-3-2 0,0 1 3 15,-1-2 40-15,1 0 21 0,0 0 7 16,1-3-13-16,1-2 0 0,2-2-12 16,1 0-16-16,0-3-30 0,1 4 0 15,1 1-42-15,-1 2 17 0,2 3 24 16,2 0-1-16,-2 8-10 0,1 0-22 0,1 2-12 15,-3-1-21-15,-1 0-4 0,1-1 10 16,-4-1 12-16,-1-2-4 16,0-2-2-16,-2-2 18 0,1-1 24 0,-1 0 13 15,2-5 28-15,0-2 12 0,2-1 0 16,0-3 0-16,1 1 13 0,0-1 5 16,1 3-15-16,-1 2-18 0,2 3-13 15,2 3-12-15,2 4-18 0,0 4 0 16,3 5 17-16,-1-1-24 0,0 1-14 15,-2 0-20-15,1-3-21 0,-2-4-47 16,-2-5-65-16,2-2-118 0,-2-9-405 16,-1-2-1137-16</inkml:trace>
  <inkml:trace contextRef="#ctx0" brushRef="#br0" timeOffset="95286.36">30183 7728 3086 0,'0'0'440'0,"0"0"-279"0,0 0-6 16,0 46 39-16,0-18-39 0,0 8 9 0,1 12-21 15,4 8-13-15,1 3-35 0,4-6-3 16,-1-4-9-16,1-8-19 0,0-8-24 16,-4-6-23-16,-1-8-17 0,-2 0-3 15,-1-3-46-15,-1 0-36 0,0 0 60 16,0-7 25-16,-1-5 25 0,0-4 36 15,0 0 49-15,0-3 33 0,1-4-9 16,0-7-30-16,5-2 5 0,-1-5-39 16,5-3-70-16,1 2-4 0,4 3-38 15,0 2-15-15,4 5 5 0,0 3 3 16,-1 6 31-16,-2 0 6 0,-3 3-25 16,-4 0-2-16,-2 2-31 0,-5 1-31 15,-2 0-6-15,-5 1 13 0,-6 1 23 16,-5 2 28-16,-5 1 6 0,-5 1 16 15,-2 0 21-15,0 1 0 0,2 1 18 0,3 1 22 16,3 0 9-16,7-2-18 0,3-1-6 16,5-1-13-16,5-2-11 0,3 0 20 15,7-2 56-15,5-1 11 0,5-3-2 16,10-3-1-16,11-10-49 0,10-8-23 16,0-6-13-16,-1 0-27 0,-13 2-19 15,-11 6 10-15,-4 2 36 0,-5-1 9 16,4-4 12-16,1-6 13 0,-2-4-31 15,-3 3-3-15,-7 1-66 0,-4 7 66 16,-5 5 43-16,-1 7 33 0,-5 5-76 16,-2 4-10-16,-4 5-23 0,-3 8-13 15,-2 6 10-15,-1 7 24 0,1 2 12 16,2 1 0-16,4 0-1 0,3-3-30 16,4-4 10-16,3-3 3 0,1-5 18 15,8-3 40-15,3-6 39 0,6-3-3 16,4-4-15-16,3-5-24 0,4-8-37 15,1-6-9-15,1-4-22 0,-1-4-8 16,0-7-22-16,-5 3 21 0,-5-2 40 16,-6 3 0-16,-6 7 28 0,-1-1-26 15,-4 9 25-15,-2 3 10 0,-1 7-31 16,-3 5-6-16,-3 2-37 0,-3 2-15 0,0 8-2 16,-1 4 14-16,2 5 13 0,2 3-13 15,5 1 3-15,1 1 16 0,6 0 21 16,5 2 18-16,3-2-18 0,4-2 0 15,2-1-8-15,1-1 7 0,2-3 2 16,-3 0-2-16,1-1 2 0,-3 0 1 16,-2 1 14-16,0-4-16 0,-3 2-18 15,1-1 18-15,-1-1 12 0,0-1-12 16,0-3-6-16,1-1-9 0,1-5-19 16,1-2-82-16,3-2-93 0,1-8-159 15,0-7-383-15,-3 2-873 0,5-16-324 0</inkml:trace>
  <inkml:trace contextRef="#ctx0" brushRef="#br0" timeOffset="96367.38">30146 8693 98 0,'0'0'3323'0,"0"0"-2858"0,0 0-176 0,0 0 114 16,0 0-68-16,0 0-72 0,0 0-77 16,7-39-22-16,0 20-25 0,-2-2-69 15,-1-3-28-15,-4-1-15 0,0-1-27 16,-9 0 0-16,-4 1-33 0,-2 4 0 15,-3 2-10-15,-2 7 4 0,0 4 15 16,-1 5-16-16,0 3-5 0,0 6 2 16,3 5-5-16,1 10-19 0,3 2-9 15,6 6 12-15,3 3 15 0,5 2-12 16,10-1 28-16,6 0-16 0,5-1 12 16,4-2 10-16,2-1 12 0,1-3 2 0,1-1 12 15,-3-2-1-15,-3 0-13 0,-4-4 3 16,-5 1 0-16,-6-3-16 15,-5 1-6-15,-6-2 7 0,-7 0 27 0,-5-1 11 16,-5 0 23-16,-5-3-17 0,-3-2-17 16,-1-2-18-16,1-5-7 0,2-3 10 15,3-3-34-15,6-7-74 0,6-4-90 16,6-5-145-16,5-12-14 16,7 3-136-16,7-3-50 0,7-1-25 0,4 6-89 15,4-2 20-15,2 4 235 0,2 4 417 16,-2 4 326-16,-3 3 332 0,-3 5 44 15,-7 2-100-15,-4 4-165 0,-5 2-124 16,-4 0-33-16,-2 4-41 0,-3 2-75 16,0 0-20-16,0 2 5 0,-4 0-6 15,0 3-41-15,0-2-35 0,0-2-20 16,2-1-17-16,1-4-18 0,1-1-11 16,2-1 13-16,2-1 7 0,4-5 29 15,3-3-1-15,5-4-9 0,3-4-40 16,-1-1 0-16,2-2-19 0,-3 1 19 0,-1 3 34 15,-6 5-10-15,-3 5-8 16,-4 3 29-16,-1 3-8 0,-2 3 18 0,0 9-40 16,0 12-15-16,3 16 22 0,0 15-4 15,1 2-15-15,1-3-3 16,0-15-30-16,0-9-25 0,1-7 3 0,-3-1-16 16,2 6-2-16,0 2-7 0,-1 6 13 15,-2-2 5-15,-2 0-18 0,0-1-12 16,-6-3-26-16,-3 0-9 0,-4-5 22 15,-1-3 14-15,-4-5 54 0,2-4 34 16,-3-5 50-16,2-6 18 0,-1-2 10 16,-1-1-6-16,2-7 5 0,1-5-8 15,3-3-25-15,5-4-42 0,2-4-4 16,5-7 2-16,5-5-19 0,9-11-18 16,11-9-6-16,6 0-1 0,-1 9 4 15,-5 12 0-15,-4 12-7 0,-1 4 14 0,4-5 33 16,4-1 28-16,2-3 50 15,-1 4-1-15,-3 2-27 0,-4 4-25 16,-4 1-4-16,-4 6 1 0,-5 2-1 0,-3 3 13 16,-5 5-6-16,0 1-28 15,-2 0-24-15,-4 3-68 0,0 5-10 0,-2 3 21 16,0 6 47-16,1 1 18 0,1 6 16 16,3-2 0-16,3 0 2 0,3 1 14 15,5-4 9-15,3-1-1 0,2-1-20 16,0-3-2-16,-1 0-2 0,-1-4-3 15,-2-2 2-15,-3-1-18 0,-1 0 0 16,-4-2-9-16,-1-1-6 0,-6 1-7 16,-2-2-2-16,-4 0-29 0,-2-1-76 15,0-2-149-15,-2-7-196 0,3-5-208 16,2-8-114-16,2 4-299 0</inkml:trace>
  <inkml:trace contextRef="#ctx0" brushRef="#br0" timeOffset="96550.331">30714 8361 417 0,'0'0'2587'0,"0"0"-2092"0,0 0-98 0,17-39-39 0,-13 36-51 16,-1 3-86-16,1 3-119 0,0 8-32 0,3 6-9 15,0 12-9-15,3 15 6 0,3 13 18 16,-5 5-15-16,1-3-24 0,1-9-24 16,-4-13-13-16,2-8-15 0,-3-5-25 15,-4-4-82-15,1 6-76 0,-1 1-32 16,-1 4-110-16,-2-3-243 0,-2-8-779 15,-4-3-851-15</inkml:trace>
  <inkml:trace contextRef="#ctx0" brushRef="#br0" timeOffset="97184.575">30591 8864 2816 0,'0'0'1136'15,"0"0"-798"-15,0 0-53 0,0 0-20 16,47-13-143-16,-22 1-70 0,12-7-18 15,-1-1-34-15,1-2-59 0,5-1-85 16,-9 0-16-16,4 0-13 0,-6-1 15 16,-4 4 47-16,-6 2 61 0,-6 6-3 15,-6 2 53-15,-6 7 9 0,-3 3 38 0,-4 0 3 16,-8 7 3-16,-3 5-52 16,-8 10 51-16,-7 14 13 0,-4 11 7 0,3-2-4 15,10-8 0-15,8-11-19 16,7-9-12-16,1-1-19 0,2 0 16 0,3-1 6 15,4-4 34-15,7-3 36 0,5-6 3 16,12-2 30-16,12-17-24 0,16-9-64 16,2-7-55-16,-10-1-57 0,-10 8-28 15,-16 10 27-15,-3 0 21 0,2 1 22 16,-2 1 15-16,0 0 15 0,-5 8 25 16,-6 5-4-16,-5 1-14 0,-2 3-6 15,-1 6-15-15,0 4-1 0,-3 2 14 16,-2 5-14-16,1-1-27 0,-2 0-10 15,1-3 13-15,3-4-1 0,0-1-5 16,2-5-25-16,0-3-12 0,1-3 34 16,3 0 33-16,4-6 71 0,5-1 17 15,0-5-21-15,6-3-21 0,1 1 2 16,1-3-5-16,1 3-13 0,-2 3-2 0,0 4-26 16,1 4 10-16,-2 3 21 15,3 3 7-15,-1 4-28 0,-2 1-12 0,0 1-28 16,-4-1-17-16,-2-1 11 0,-4-3 1 15,-2-1-3-15,-3 0 5 16,-1-3 15-16,-2 0 16 0,0-3 33 0,2-1 1 16,1-3-1-16,0-2 1 0,0 1 5 15,-1-1 16-15,1 3-4 0,-2 2-2 16,2 2-22-16,1 2 43 0,1 6-19 16,5 3-12-16,4 5-15 0,3 3-2 15,3 1-12-15,-1-1-10 0,-3-5-34 16,0-1-44-16,-2-5-70 0,1-6-62 15,-2-6-57-15,-1-8-304 0,-4 2-712 16,2-23-1092-16</inkml:trace>
  <inkml:trace contextRef="#ctx0" brushRef="#br0" timeOffset="97584.348">31667 7565 3056 0,'0'0'434'0,"0"0"-203"0,0 0 18 0,0 0-1 0,0 0-9 0,0 0-82 0,0 0-27 16,0 0-32-16,0 0-40 0,0 0 28 16,0 0 85-16,0 0 30 0,42 53-4 15,-1-24-43-15,18 9-63 0,15 9-33 16,10 9-28-16,-13 3-28 0,-4 4-2 16,-10 2-12-16,-18 7-6 0,-2 6-13 15,-14 5-11-15,-10 5-28 0,-11 4-5 16,-13 2 20-16,-16 3 1 0,-26 1-52 15,-4 6-25-15,-6-1-46 0,-9-4-46 0,-4-6-66 16,-1-10-123-16,-2-9-120 16,0-12-278-16,25-21-710 0</inkml:trace>
  <inkml:trace contextRef="#ctx0" brushRef="#br0" timeOffset="128233.912">8139 9542 2730 0,'0'0'640'0,"0"0"-437"0,0 0-146 16,0 0-57-16,0 0 127 0,40 4 77 15,-11-6 47-15,15-3-58 0,21-7-32 16,13-1-53-16,6-4-31 0,5 1-28 16,-4-1 0-16,8-1 12 0,2-1 16 15,7-1 82-15,5-1-47 0,2-2-27 16,-2-1-12-16,-3 0-9 0,-3 0-18 15,-6 1-4-15,-9 1-27 0,-8 3-14 16,-15 4-1-16,-14 4-3 0,-16 3-24 16,-13 5-82-16,-6 0-58 0,-4 0-25 15,-5 1-124-15,-3 2-319 0,-2 0-804 16,-15-3-1162-16</inkml:trace>
  <inkml:trace contextRef="#ctx0" brushRef="#br0" timeOffset="132434.361">5847 15962 2161 0,'0'0'1319'0,"0"0"-1192"0,0 0-82 0,0 0 84 0,0 0-31 16,0 0-29-16,0 0-38 0,0 0 16 0,-5-41-22 16,16 35-25-16,6 0-25 15,5 2 25-15,12-2 22 0,18 1-8 16,17-3-2-16,13-1-11 0,4-1 0 0,1-1 0 15,-3-5-1-15,6-2-36 0,3-2 36 16,5-1 26-16,1 0-14 0,0-2 29 16,1 2 18-16,-3 2 3 0,2 1 4 15,-5 5 27-15,-3 3 12 16,-5 5-18-16,-3 5-29 0,-4 2-12 0,-3 7 1 16,-6 5-11-16,-5 9-20 0,-3 1-16 15,-6 7-13-15,-7 4-2 0,-5 2-34 16,-5 7-16-16,-8-3 10 0,-5 2 5 15,-4-1 20-15,-5-2 2 0,-5-1 12 16,-8-9 13-16,-3-2 3 0,-1-6 1 16,-4 0 18-16,-5 3 9 0,-3 5 15 15,-5 4-6-15,-8-1-9 0,-8 2-4 16,-9 4-8-16,-14 1-1 0,-4-4 7 16,0-5-1-16,2-6-2 0,0-6 5 15,-2-5-2-15,-4-3-1 0,-3-4-6 16,-5-2-14-16,-4-3 3 0,0-2 8 15,-3-1-12-15,-2-5-17 0,0-2 17 0,1-2 19 16,1-3-4-16,-1-4-1 0,0-3-14 16,0-1-16-16,-3-3-15 15,0 0 10-15,0 0 9 0,1 0 12 0,3 0 19 16,2 0-17-16,3 1 20 0,1 0-4 16,3 1-18-16,4-2 3 0,6-2-3 15,4-2 28-15,14 3-1 0,9 3-5 16,10 1-7-16,5 1 3 0,3-5 13 15,-1-10-10-15,5-15 4 0,11-11-25 16,13 0-3-16,14 2-40 0,12 5 6 16,7 10 10-16,10 3 2 0,7 6 10 15,7 2 12-15,4 6 2 0,3 6 1 16,1 8-2-16,-2 5-13 0,0 8-1 16,-5 6-5-16,-2 6-10 0,-3 9-3 15,-6 8-27-15,-5 4-19 0,-5 7 3 16,-7 6-63-16,-5 2-30 0,-7 3-38 15,-4-2-46-15,-6-8-136 0,-8-8-359 16,-3-15-1044-16</inkml:trace>
  <inkml:trace contextRef="#ctx0" brushRef="#br0" timeOffset="134033.82">13098 10817 1831 0,'1'0'1120'0,"-1"1"-854"0,0-1-91 16,0 0 35-16,-2 3-39 0,1-1-23 16,-2 3-48-16,0 6-55 0,-2 3-44 15,-1 6 1-15,-3 10-1 0,-1 12 0 16,-2 8 11-16,-3 5 4 0,2-1-16 16,0-5 0-16,3-13-12 0,2-6-4 15,3-10-16-15,1-4 3 0,1 4 1 16,-1-6 6-16,1 0 10 0,2-4-13 15,1-7 25-15,0-3 0 0,0-1 37 16,1-9 58-16,2-10-51 0,3-17-26 16,3-16-18-16,0-11-3 0,2-3 3 0,1 4 1 15,-2 5 17-15,4 1 1 0,0 3 37 16,-2 12-6-16,1 8 3 16,-5 10 31-16,0 6-13 0,1 0-3 0,-1 0 0 15,0 4-13-15,-1 4-5 0,-1 8 8 16,1 2-58-16,-1 8-34 0,4 7 34 15,4 10 3-15,1 12-2 0,0 16 1 16,-2 4-2-16,-6 1 0 0,-2-1-2 16,-4-5 2-16,1-1-40 0,1-2-21 15,-1-12-32-15,2-9-6 0,0-9 37 16,-1-4 6-16,1-1-21 0,0-1-39 16,0-2-38-16,-2-3-60 0,-1-5-160 15,-1-3-273-15,-2-9-471 0,-3 1-506 16</inkml:trace>
  <inkml:trace contextRef="#ctx0" brushRef="#br0" timeOffset="134215.712">13009 11067 2218 0,'0'0'510'0,"0"0"-105"0,0 0-16 0,0 0-70 0,-40 14-92 0,37-11-56 16,3 0-46-16,0-1-48 15,2 0-24-15,4 0 52 0,6-1 126 0,3-1-39 16,6 0-79-16,4-3-30 0,4-5-28 15,3-4-55-15,2-2-58 0,2-1-138 16,-2-4-116-16,2 4-131 0,-1-2-309 16,-10 7-957-16,10-6-94 0</inkml:trace>
  <inkml:trace contextRef="#ctx0" brushRef="#br0" timeOffset="134650.733">13563 11043 2548 0,'0'0'591'0,"0"0"-269"0,0 0-24 16,0 0-84-16,0 0-32 0,0 0 70 16,0 0-60-16,57-4-14 0,-25-2-43 15,11-1-64-15,-3-1-41 0,-3 2-30 16,-5-1-27-16,-7 3-65 0,3-2-43 16,3 2-44-16,-3 1-93 0,-1 0-154 15,-4 1-304-15,-5 0-603 0,4-4-486 0</inkml:trace>
  <inkml:trace contextRef="#ctx0" brushRef="#br0" timeOffset="135333.976">14238 10749 245 0,'0'0'2903'0,"0"0"-2511"16,0 0-234-16,0 0 40 0,-3 52-18 15,3-31-52-15,0 2-34 0,0 1 2 16,0 1 12-16,0-2-74 0,1 1-31 16,0-1 7-16,0 0-10 0,0-1-2 0,0 1 2 15,0-5-1-15,0-1-1 16,0-3 2-16,-1-4 1 0,0-4 2 15,0 1 19-15,0-4 0 0,0-2 8 0,0-1 38 16,-2-1 43-16,-1-5-1 0,-1-4-52 16,-2-5-30-16,0-6-1 0,-2-2 1 15,1-6 12-15,1 1 5 0,1-3-26 16,2 0-19-16,1 0-1 0,2 1-2 16,0 3-25-16,1 3 26 0,3 4-16 15,0 3 6-15,2 6 0 0,0 0-1 16,2 4-2-16,0 1-3 0,1 0-1 15,0 2-8-15,1 3-13 0,0 1-12 16,1 0-6-16,-2 1-7 0,0 6-27 16,-3 0-38-16,0 6-9 0,-2 0 28 15,-4 3 17-15,0 3-2 0,-5 1 7 16,-2 5 20-16,-2-2 47 0,-1-1 22 16,-2-1 16-16,2-2 24 0,2 0 40 15,1-4-2-15,3-5-10 0,1 1-15 16,3-2-3-16,0-2 0 0,3-1 12 15,4-2 12-15,2 2 13 0,4-1 36 0,3-2-46 16,1 4-28-16,3-4-19 0,3 0-8 16,-2 1-22-16,2 0-2 15,-1 2-23-15,-1 3-2 0,-4 1-4 0,-2 2 13 16,-4 1-16-16,-4-2 12 0,-5 5 4 16,-2-1-1-16,-4 0 19 0,-8 0 10 15,-7 2 20-15,-10 2 10 0,-9 0-3 16,-11-4-6-16,4-3-10 0,8-6-21 15,11-5-25-15,6-1-46 0,1-5-33 16,-1-4-82-16,1-5-99 0,8-6-424 16,5 3-1184-16</inkml:trace>
  <inkml:trace contextRef="#ctx0" brushRef="#br0" timeOffset="136817.843">12847 11482 2248 0,'-6'4'501'0,"5"-4"-199"0,0 1 20 0,1-1 8 0,0 2-106 16,-1-2-88-16,1 1-46 0,-1 1-31 15,1 2-27-15,-2 4-14 0,1 3 13 0,0 4 7 16,0 5-4-16,0-1-9 15,1 3-24-15,0 1-1 0,1-1-1 16,2-1-2-16,2-2-9 0,2-1 9 0,2-1 3 16,3-3 10-16,2 0 9 0,1-4 40 15,2 0 21-15,3-1-24 16,0-5-1-16,1-1-5 0,4-3 14 0,2 0-9 16,3-6-12-16,2-1-15 0,1-2-16 15,6-3-10-15,-2 0 0 0,-1 1-1 16,0 2-1-16,-4 1 0 0,5 3-12 15,-2 0 11-15,1 1 0 0,0 4-11 16,-2 0-1-16,-1 0 1 0,-2 4-3 16,-2 2-1-16,-2 4-8 0,-4 0-13 15,-2 2-3-15,-2 4 3 0,-3-1 6 16,-2 3 13-16,-3 2-13 0,-3 1 3 16,-1 0 1-16,-3 0 5 0,-2-1 21 15,-2-2-10-15,0-3 11 0,0-3 12 16,0-2 3-16,-1-3 1 0,1-4 8 15,0-3 4-15,0 0 22 0,0 0 17 0,0 0-21 16,0-3-12-16,2-4 3 16,0-6-22-16,0-1-12 0,1-4-3 0,2-4 0 15,0 1-12-15,2-1-3 0,1 3-19 16,2-1 3-16,1 4 7 16,3 1 8-16,1 4-8 0,2 1 8 0,3 4 1 15,1 4-19-15,5 2-18 0,7 6 12 16,10 5 9-16,7 0 31 0,2-1 0 15,0 1 3-15,-6-5-1 0,-3-6-2 16,1 0 0-16,1-6 1 0,1-5 42 16,-1-5 6-16,1-4 28 0,-4-4 9 15,-6 1-18-15,-8 3-16 0,-7 1-18 16,-5 1-10-16,1-6 1 0,1-2-4 16,-4-5 7-16,-4-2-28 0,-3-2-31 15,-5 2-39-15,-2 0-16 0,-2 1-25 16,-5 4-30-16,0 4-45 0,1 3-41 0,-2 7-162 15,-1 4-381-15,3 4-930 16</inkml:trace>
  <inkml:trace contextRef="#ctx0" brushRef="#br0" timeOffset="137233.972">13312 12587 2952 0,'0'0'623'0,"0"0"-465"0,0 0 18 0,0 0 69 15,52-6-18-15,-27 3-53 16,5-2-48-16,3-1-68 0,1-1-58 0,1 1-9 16,0-2-37-16,1 3-83 0,-2-1-60 15,0 1-110-15,-1-2-133 16,-4 2-602-16,-9 0-919 0</inkml:trace>
  <inkml:trace contextRef="#ctx0" brushRef="#br0" timeOffset="137966.927">13808 12394 1782 0,'0'0'1584'16,"0"0"-1213"-16,0 0-126 0,0 0 50 0,0 0-60 15,0 0-71-15,0 0-69 0,0 0-95 16,0 0-18-16,0 0-30 16,0 0 48-16,36 52 3 0,-21-27 15 0,1 2-18 15,-1 1-1-15,1 3-17 0,0-5-22 16,2-1-4-16,-1-2 4 0,-1-4 39 15,0-4 1-15,-1-4 28 0,-2-4 9 16,-3-3 37-16,-2-2 21 0,-2-2 13 16,-2-7 35-16,-2-2 7 0,-2-5-41 15,0-6-45-15,-3-2-40 0,-3-5-22 16,-1 0-2-16,-3 1-15 0,3 2 15 0,-1 3 1 16,4 4-1-16,1 2-12 15,2 2-3-15,1 3 0 0,0 3-4 16,2 0-11-16,1 1-6 0,0 3-4 0,1 0 0 15,0-1 7-15,-1 4-4 0,0 0-5 16,0 0-1-16,-1 2 9 16,4 2 7-16,0 0 25 0,1 2 2 0,1 2 0 15,2 1 12-15,2 1 9 0,0 0 13 16,4-2-1-16,-2 3-11 0,3-5-1 16,-1 0 7-16,1-2-16 0,2-1-11 15,-2-3 1-15,2 0 22 0,-3-3-2 16,1-3-19-16,-2-2-3 0,-1-1-19 15,-3-1 19-15,-2-4 1 0,-2 1 33 16,-2-1-34-16,-4-3-43 0,-1 2 28 16,-2-1 0-16,-4 2-7 0,-3 0 4 15,-1 4 15-15,1 3 3 0,-1 5 0 16,1 2-3-16,1 3-49 0,1 7-21 16,-2 5 15-16,3 6 58 0,2 4 3 15,3 5 33-15,1 2-20 0,2 0-13 16,3-3 0-16,2-2-6 0,4-4-10 15,0-5-14-15,5-5 27 0,1-6-2 16,3-4 2-16,3-6-104 0,4-7-176 16,2-8-400-16,-6 2-748 0,15-19-697 0</inkml:trace>
  <inkml:trace contextRef="#ctx0" brushRef="#br0" timeOffset="138350.127">14769 12201 2681 0,'0'0'514'0,"0"0"-227"0,0 0 45 0,-19-39-43 15,16 27-43-15,1 2 14 0,1 3-20 16,1 0-26-16,0 0-31 0,1 2-46 16,2 2-31-16,0-1-30 0,2-2-24 15,2 2-10-15,3 1-15 0,2 0-27 0,3 2-1 16,1 3-32-16,2 6 0 0,0 7-1 16,2 7 1-16,-1 9-13 15,-4 14-5-15,-2 11 2 0,-6 4 1 0,-6 0 2 16,-2-8-3-16,-6-5 1 0,1-10-7 15,2-9 21-15,1-8 1 0,0-5 5 16,1 4-21-16,0-3-21 0,2 0-37 16,0-4-115-16,0-4-227 0,5-5-347 15,-1-3-791-15,7-3-198 0</inkml:trace>
  <inkml:trace contextRef="#ctx0" brushRef="#br0" timeOffset="138479.861">14943 12781 3478 0,'0'0'703'16,"0"0"-426"-16,0 0-77 0,0 0-166 15,0 0-34-15,0 0-337 0,0 0-807 16,-3-48-1944-16</inkml:trace>
  <inkml:trace contextRef="#ctx0" brushRef="#br0" timeOffset="146700.151">18798 14081 1585 0,'-8'0'694'0,"4"-1"-351"0,1-2-69 0,-1-1-5 16,0 0-46-16,-1 2-26 0,3-1-20 15,-1 2-26-15,1-1-35 0,0 0-24 16,0 0-23-16,2 2-26 0,0 0-12 15,0 0-31-15,0 0-10 0,0 0-24 16,0 0-26-16,0 2-14 0,0 5 16 16,4 4 37-16,0 6 21 0,-1 4 3 15,6 12 12-15,-2 8-14 0,2 7 0 0,0 6-1 16,1-2-25-16,1-4 9 16,-1 0-9-16,1 2 24 0,2 1 1 15,1 1-3-15,0 3 3 0,0 0 25 0,0 1-12 16,0-1-13-16,-2 0 15 0,-3 0 17 15,1-1-30-15,-4 0 11 16,2 1-11-16,-3 3 39 0,-1-3 0 0,1 0 24 16,0-2 7-16,-1-5 2 0,2-3 26 15,-1-8 26-15,1-6-36 0,-2-8-26 16,0-3-30-16,0 1-19 0,1 2-15 16,-1 2 0-16,0-3 13 0,-2-6 7 15,-2 1-20-15,0-3-52 0,0-4-25 16,0-3-34-16,-2-3-31 0,0-4-23 15,-2 0-37-15,-1-4-132 0,1-4-213 16,-1-7-442-16,0 3-270 0</inkml:trace>
  <inkml:trace contextRef="#ctx0" brushRef="#br0" timeOffset="147567.92">18639 13965 937 0,'0'0'710'0,"0"0"-366"0,0 0-85 0,0 0-61 0,0 0-85 0,0 0-45 16,0 0-7-16,0 0 6 0,0 0 1 15,0 0-20-15,0 0-19 0,0 0 3 16,0 0-19-16,42-4-12 0,-37 3 15 15,1-1-3-15,-1 2 9 0,1-1-2 16,1 1-7-16,-4-2-10 0,3 2 10 16,-2 0-12-16,-1-1 0 0,-1 1-1 15,-2 0 0-15,0 0 3 0,0 0 26 16,0 0 0-16,0 0 9 0,0 0 4 16,0 0-1-16,0 0 1 0,0 0-10 15,2 1-7-15,-2 1 4 0,2-1 6 16,2-1 0-16,-1 3 12 0,2-2 4 15,1 1-3-15,1 0-4 0,1 0-12 0,2 1-4 16,1-1 16-16,4 2-22 0,3 0-6 16,4 0-13-16,1 0 22 15,8 1 1-15,11 0-4 0,14 1 3 0,6 5 0 16,2-2-9-16,-1 1 3 0,-4 1-17 16,2 0-1-16,1 1 1 0,5 4 26 15,1-2-9-15,6 2 12 0,3 1-6 16,4 0 4-16,2 0 15 0,2 0 19 15,2 1 21-15,0 2 9 0,0-1-37 16,1-1-16-16,0 5-3 0,-3-2-12 16,-1 0 0-16,-4-1 3 0,0 1-10 15,-6 0 7-15,1-2-13 0,-5 0 0 16,-4-3-8-16,-5 1 8 0,-6-4-11 16,-7 0-1-16,-10-2-12 0,-11-4-10 15,-8 0-34-15,-3-3-30 0,-3 0-44 16,1-2-38-16,-3 2-43 0,-3-2-53 15,-5-2-130-15,0 0-277 0,-3-3-608 16</inkml:trace>
  <inkml:trace contextRef="#ctx0" brushRef="#br0" timeOffset="148516.784">21276 14507 795 0,'0'0'1275'0,"0"0"-890"0,0 0-88 0,0 0-33 0,0 0-60 15,0 0-57-15,0 0-23 0,0 0 3 16,0 0-16-16,0 0-33 0,0 0-27 16,0 0-17-16,0 0-5 0,0 0 2 15,0 0 10-15,2 40-4 0,0-30 5 16,-1 1-8-16,1 3-9 0,0 2-9 16,0 1 3-16,0 0-7 0,1 4-12 15,2-1 2-15,-1 4-1 0,-1 0-1 16,1 0 3-16,0 4-3 0,0 1 1 15,1 0 0-15,0 3 3 0,2 0-4 16,-1 2 1-16,2 4 0 0,0 10-1 16,2 3 0-16,-2 5 1 0,-1-5 0 15,-2-2 0-15,0-4 0 0,-1 0-1 16,-1 2 0-16,1 3 1 0,-2-1 1 0,4-2-1 16,-1 3 0-16,2-1-1 0,-1 1-3 15,-1 1 3-15,1 1 0 0,1-1 2 16,2-2-2-16,-2 3 3 0,1 1 19 15,-1 1-22-15,1-2 3 0,-1 2 9 16,-1-3-9-16,0 1-3 0,-2 3 1 16,0-1 57-16,2-4-57 0,-2 0-1 15,0-1 12-15,1-1 9 0,-1 0-20 16,1-2-1-16,2 0 2 0,-1-1 20 16,-1-3-22-16,1 0-1 0,-1-3 1 15,2 1 6-15,-3-1 6 0,2 0-10 16,0-3 0-16,0 1 14 0,0-5-15 15,-1-4 0-15,1 4 0 0,-2-6 0 16,1 1 14-16,-1 1-4 0,0-2-11 16,2-1 0-16,-2 7 1 0,0-5 1 15,-1-1 0-15,0-2 1 0,0 0 19 16,-1-3-7-16,-1-2-2 0,0-1-10 16,0 3 9-16,0-4-9 0,-1-1-1 15,0 0 11-15,1-4-11 0,-1 2 10 0,0-1 3 16,0-3-2-16,1 0-10 0,-1-3 9 15,0 0-12-15,0-2-2 0,0-2-19 16,0 0-26-16,0-2-21 0,0-1-3 16,0 2 15-16,-1-2 0 0,0 0-6 15,-1 0 9-15,0 0-7 16,0 0 0-16,-1-2-31 0,0-3-66 0,-1-3-81 16,0-4-230-16,0-2-624 0,-1 1-691 15</inkml:trace>
  <inkml:trace contextRef="#ctx0" brushRef="#br0" timeOffset="149183.784">21606 17499 401 0,'0'0'1716'0,"0"0"-1350"0,0 0-159 0,0 0-49 0,0 0-33 0,0 0-23 15,0 0 7-15,0 0 25 0,0 0 3 16,0 0-7-16,0 0-19 0,0 0-32 0,0 0-10 16,0 0-9-16,0 0-4 15,0 0-40-15,0 0 0 0,-27 25 2 16,12-15 1-16,-2 0-6 0,-3 2-10 0,-2 0 0 15,-1 1 0-15,-6 1 0 16,-7 3-1-16,-9 4 0 0,-11 4 2 16,-6 1 8-16,0 1 1 0,2-3 5 0,1-1 10 15,-2 2 22-15,-2 3-3 0,-2 0 9 16,-3 1 9-16,0 1 16 16,-4 1-7-16,0 1-9 0,-2 2-13 0,-1 0 4 15,1-1-34-15,-2 2 11 0,3-2 1 16,0 1 6-16,0 0 0 0,6-2 21 15,1 0-9-15,5 0 0 0,3-2 0 16,3-2-12-16,6-1-19 0,2-1-18 16,5-1 0-16,8-6-1 0,6-3-2 15,6-4 1-15,4-2 12 0,-1 2-1 16,-4 2 9-16,4-1 10 0,3-1-10 16,5-3-21-16,3-3-21 0,4-2-31 15,4-4-43-15,0 0-33 0,0 0-19 16,4-1-29-16,2-4-9 0,0-2-98 15,2-4-145-15,2-5-333 0,-3 4-811 16</inkml:trace>
  <inkml:trace contextRef="#ctx0" brushRef="#br0" timeOffset="149817.806">19244 17011 905 0,'0'0'1487'0,"0"0"-1161"0,0 0-53 0,0 0-7 16,0 0-40-16,0 0-43 0,0 0-41 15,0 0-35-15,0 0-44 0,0 0-16 16,0 0 14-16,0 0 4 0,17 55 7 16,-3-24-16-16,-1 10 6 0,3 11-3 15,-1 6-3-15,-1 0 2 0,-1-2 7 16,0-3-12-16,-1 2-16 0,-2 5-13 15,4 0 1-15,-1 4-4 0,-1 2 4 16,-2 1-3-16,-1-2 11 0,-1-1 10 16,-4-1 6-16,-2-5 9 0,0-3-6 15,0-5-6-15,-2-5-6 0,1-10-6 16,0-8-13-16,-1-9-21 0,2-4-11 16,0-1-14-16,-1 0 7 0,-1-1-16 15,2-6-36-15,-2-5-65 0,0 0-9 16,0-1-19-16,0 0-4 0,0-2-1 0,-2-3-36 15,-1-2-110-15,-3-4-185 16,1-3-270-16,-1 3-539 0</inkml:trace>
  <inkml:trace contextRef="#ctx0" brushRef="#br0" timeOffset="150517.565">18943 15731 2126 0,'0'0'1365'0,"0"0"-1153"0,0 0-1 0,0 0-50 15,0 0-42-15,0 0-38 0,0 0-1 16,0 0-18-16,0 0-9 0,0 0-7 0,0 0-18 16,0 0-14-16,0 0-14 15,0 0-22-15,0 0 4 0,0 0 15 0,16-15 3 16,-5 23 28-16,7 4 0 0,0 3-25 16,6 1 9-16,1 2-9 0,12 6-3 15,9 4-18-15,12 5 18 0,5-1 2 16,1-2 10-16,-4-3 19 0,-6-5-18 15,0-1-10-15,-3-4 9 0,-5 0 0 16,1-2-12-16,-11-4 3 0,-7-1 19 16,-10-3-5-16,-3-3-17 0,3 1-12 15,-2-2-31-15,-2 1-56 0,-6-1-71 16,-5-2-76-16,-4 1-40 0,-6-1-119 16,-5 2-270-16,1 0-486 0,-16 2-440 0</inkml:trace>
  <inkml:trace contextRef="#ctx0" brushRef="#br0" timeOffset="150900.8">19857 16101 2857 0,'0'0'608'0,"0"0"-320"0,0 0-56 15,0 0-31-15,0 0-30 0,0 0-65 16,0 0-47-16,0 0-31 0,-40 4-28 16,29-1-43-16,0 2-16 0,-2 4 10 15,-5 4 9-15,0 4 27 0,-5 4-2 16,-7 9-1-16,-7 10 16 0,-9 11 3 15,-5 6 16-15,3 0 12 0,1-5 9 16,5-1 10-16,1-1-7 0,1 0 16 16,3 0 15-16,3-5 6 0,4-4 0 0,7-8 6 15,7-6-13-15,5-8-9 16,3-1-33-16,-1 0-31 0,1 0-25 16,2-1-48-16,4-5-120 0,2-3-140 0,2-5-180 15,3-2-831-15,6-8-1134 0</inkml:trace>
  <inkml:trace contextRef="#ctx0" brushRef="#br0" timeOffset="160350.533">20260 15421 1975 0,'0'0'1021'0,"0"0"-861"0,0 0 61 0,0 0-2 0,-19-36-8 16,18 30-10-16,-1 2 6 0,1 1-5 15,-1 3-32-15,2-1-19 0,-2 1-25 0,2 0-22 16,-1 0-30-16,0 0-40 16,0 2-34-16,-1 5-39 0,-1 6-19 15,0 13 6-15,-3 18 36 0,-1 18 4 0,-3 4-28 16,-2 1-9-16,-3-10-9 0,-1-8-22 16,0-4-22-16,0-7-28 0,4-9-19 15,2-8 6-15,5-5 42 0,-4 0 41 16,6-2 26-16,-1-3-7 0,4-7-31 15,1-6-54-15,5-9 2 0,3-9 48 16,5-11 16-16,3-16-4 0,1-19 61 16,3-2 3-16,-5 0 51 0,-3 8 76 15,-3 10 38-15,-2 10 14 0,-2 10-9 16,0 9-11-16,0 7-47 0,0 1-22 16,1 3-16-16,1 2 4 0,0 8-38 15,2 8-9-15,2 9 27 0,3 13 10 16,2 11-1-16,-2 14-24 0,-2 0-43 15,-7-9-3-15,-4-12-40 0,-2-12-37 16,0-2-30-16,-3 4-39 0,0 0-55 0,-3 5-33 16,2-4-91-16,-2-4-192 15,-1-5-265-15,2-6-652 0</inkml:trace>
  <inkml:trace contextRef="#ctx0" brushRef="#br0" timeOffset="160484.647">20201 15724 1577 0,'0'0'1655'15,"0"0"-1242"-15,0 0-98 0,0 0-51 16,0 0-127-16,0 0-57 0,0 0-52 16,0 0-26-16,37-12-4 0,-15 3-86 15,4-5-139-15,4-4-166 0,2-5-313 16,-9 4-841-16</inkml:trace>
  <inkml:trace contextRef="#ctx0" brushRef="#br0" timeOffset="160749.879">20562 15444 3262 0,'0'0'611'0,"0"0"-303"0,0 0-6 15,-23 48-25-15,20-28-78 0,-2 0-104 16,4 2-34-16,-1 0 3 0,2-1-36 0,0 0-28 16,0-2-20-16,0 2-22 0,2-3-7 15,-1-1-6-15,2-1-12 16,-1 1-10-16,1-2-9 0,0-2 0 0,-1-2 28 15,3-1 5-15,2-1-2 0,1-1 33 16,2-1 22-16,3-1 12 0,2-2 10 16,3 0-7-16,1-1-15 0,3-3-25 15,0 0-71-15,1-4-84 0,1-6-168 16,0 0-278-16,-3-2-500 0,-5 2-492 16</inkml:trace>
  <inkml:trace contextRef="#ctx0" brushRef="#br0" timeOffset="161166.999">20883 15427 2338 0,'0'0'808'0,"0"0"-521"16,0 0-78-16,-4 39 24 0,4-19 57 15,0 3-85-15,2 3-69 0,1 2-52 16,2 0-17-16,0 3-45 0,1-2-20 16,0-1-2-16,0-4 3 0,2 0-3 15,1-4-43-15,1-5-31 0,1-5-3 16,4-3 67-16,-1-7 10 0,3 0 0 16,1-12-13-16,2-5-46 15,3-12 31-15,-1-12-43 0,1-7 9 0,-4-1 2 16,-8 6 48-16,-5 12 12 0,-4 11 19 15,1 4 2-15,-1 0-8 0,1-4-1 16,-1 6-12-16,-1 4 0 0,0 4 0 16,-1 6 20-16,0 0-20 0,0 8 0 15,0 6 0-15,0 14 20 0,-1 13 2 16,-1 15-7-16,1 2-2 0,-1-4-11 16,2-11-2-16,0-18 0 0,1-5-50 15,2-2-75-15,1-2-110 0,0-2-182 0,3-1-335 16,-2-9-723-16</inkml:trace>
  <inkml:trace contextRef="#ctx0" brushRef="#br0" timeOffset="162250.808">17695 14244 2328 0,'-6'0'510'0,"4"0"-317"0,2 0 66 0,0-1-30 0,0-1-93 16,5 2-79-16,11-1 3 0,13-2 21 15,22 0 4-15,24 0-13 0,14-4-17 16,9 0-12-16,-1-1-14 0,-7-2-17 15,3 1-12-15,-4 1 0 0,-4 1-44 16,-6 1-32-16,-7 2 7 0,-8 1-53 16,-10 2-52-16,-13-1-19 0,-13 2 8 15,-12 0 0-15,-4 4-110 0,-7 2-254 0,-1 0-464 16,-2-1-135-16</inkml:trace>
  <inkml:trace contextRef="#ctx0" brushRef="#br0" timeOffset="162516.442">17666 14703 1315 0,'0'0'1913'0,"0"0"-1646"0,0 0-89 16,0 0-46-16,0 0-31 0,0 0 82 15,62 1 50-15,3-12-25 0,16-5-39 16,10-4-55-16,5-3-46 0,-5 2-38 16,2 0-30-16,-2 4-30 0,-6 3-47 15,-5 0-95-15,-11 4-29 0,-5 0 15 16,-10 5 5-16,-14 1-43 0,-9 3-114 16,-11 1-208-16,-7 0-229 0,-4 0-560 15</inkml:trace>
  <inkml:trace contextRef="#ctx0" brushRef="#br0" timeOffset="162766.605">17861 14945 1975 0,'0'0'1528'15,"0"0"-1294"-15,0 0 2 0,0 0-38 16,0 0-5-16,0 0 8 0,27 38-10 15,13-37-32-15,26-4-9 0,14-8-49 16,10-5-22-16,3-3-45 0,-4 0-34 16,4 2-33-16,-2 2-37 0,-7 0-49 15,-3 3-46-15,-10 3-90 0,-10 2-33 16,-7 3-31-16,-16 1-74 0,-10 3-161 16,-11 0-455-16,-9 0-525 0</inkml:trace>
  <inkml:trace contextRef="#ctx0" brushRef="#br0" timeOffset="162998.853">17834 15397 3019 0,'0'0'653'0,"0"0"-430"16,0 0 10-16,0 0-21 0,11 37 26 15,14-30-44-15,18-1-62 0,21-9-25 16,18-7-24-16,11-9-38 0,8-6-45 16,1 0-39-16,2-5-65 0,9 3-86 15,-3-1-62-15,-6 1-87 0,-7 0-227 16,-28 9-1007-16,-7-1-503 0</inkml:trace>
  <inkml:trace contextRef="#ctx0" brushRef="#br0" timeOffset="163851.048">18170 17115 638 0,'0'0'1674'0,"0"0"-1235"0,0 0-124 0,0 0-37 0,0 0-91 0,0 0-63 0,0 0-102 16,0 0 10-16,0 0 37 0,0 0 25 16,66-35 4-16,-10 25 0 0,9-2-1 15,8 2-23-15,0 0-5 0,0 1-16 16,2-4-29-16,2 3-8 0,1-2-16 15,-3 2-2-15,-6-1-51 0,-5 5-96 16,-10 2-131-16,-9 3-124 0,-16 1-61 16,-8 0-95-16,-7 5-118 0,-1 3-28 0,-4 0-102 15</inkml:trace>
  <inkml:trace contextRef="#ctx0" brushRef="#br0" timeOffset="164134.792">18137 17489 1778 0,'0'0'1683'0,"0"0"-1325"16,0 0-109-16,0 0-37 0,0 0 54 15,0 0-96-15,58-15-32 0,6-7-6 16,13-2 17-16,12-6-27 0,4-1-49 15,-3 5-36-15,3 1-16 0,2 2-21 16,-6 5-2-16,-6 1-22 0,-8 4-49 16,-7 2-77-16,-13 4-60 0,-13 3-57 15,-13 4-30-15,-13 0-66 0,-6 3-119 16,0 5-115-16,-6 2-113 0,-4 4-281 16,-4 1-93-16</inkml:trace>
  <inkml:trace contextRef="#ctx0" brushRef="#br0" timeOffset="164367.124">18250 17735 108 0,'0'0'2913'16,"0"0"-2434"-16,0 0-201 0,0 0-68 16,0 0-115-16,0 0 12 0,0 0 48 15,69 13-3-15,-3-19 5 0,10-1 9 16,11-2-16-16,-1-2-33 0,-5-2-38 15,1-5-24-15,-2 1-25 0,-3 1-30 16,-5-2-10-16,-6 4-75 0,-9 1-89 16,-14 2-72-16,-12 5-44 0,-11 5-39 15,-6 1-103-15,-1 0-44 0,-6 5-125 16,-3 4-478-16,-4-2-195 0</inkml:trace>
  <inkml:trace contextRef="#ctx0" brushRef="#br0" timeOffset="164583.72">18193 18226 2882 0,'0'0'508'16,"0"0"-304"-16,0 0-15 0,75 0 3 16,-9-17 62-16,15-4-46 0,8-5-63 15,6-2 0-15,-2 0 9 0,3 2-7 16,4-2-41-16,2 5-39 0,-6-2-36 15,-5 4-31-15,-12-1-32 0,-12 4-148 16,-16 2-188-16,-17 8-137 0,-12 1-234 16,-13 3-677-16,1 1-576 0</inkml:trace>
  <inkml:trace contextRef="#ctx0" brushRef="#br0" timeOffset="167249.903">15388 14833 2704 0,'0'0'577'0,"0"0"-383"0,0 0-7 0,0 0-42 15,0 0-60-15,-21 49-31 0,17-26-20 16,2 11-21-16,0 10-13 0,0 10-1 16,-2 2 0-16,-1-2-31 0,1-9-24 15,0-11-26-15,0-7-32 0,1-8 16 16,-1-5 45-16,1 2 49 0,0-3 4 15,-3 0 26-15,4-7 12 0,1-5 3 16,0-1-13-16,0-6-18 0,1-8 6 16,0-14 6-16,0-16 60 0,4-15-7 15,3-9-21-15,1 0-7 0,0 8 3 16,-1 9 10-16,2 3 24 0,-1 9 25 0,-1 8 12 16,-1 9-12-16,0 4-44 15,3 0-28-15,0 0-35 0,2 2-1 0,0 7-1 16,2 6-17-16,2 3-38 15,2 10 5-15,4 6 10 0,1 9 0 0,2 9-4 16,2 10-21-16,-7 0-25 0,-3-6-22 16,-4 3-5-16,-3-1-2 0,-2 9-20 15,-1 2-22-15,-1-14-55 16,-4-11-55-16,-1-9-80 0,1-2-114 0,-1 1-187 16,0-5-572-16</inkml:trace>
  <inkml:trace contextRef="#ctx0" brushRef="#br0" timeOffset="167431.981">15331 15037 2797 0,'0'0'529'0,"0"0"-326"16,0 0 12-16,0 0 49 0,0 0-32 16,59 6 1-16,-27-6-48 0,10-5-74 15,11-8-105-15,4-7-6 0,-3-6-188 16,-2-4-99-16,-5-3-177 0,-12 8-773 15,-1-4-1286-15</inkml:trace>
  <inkml:trace contextRef="#ctx0" brushRef="#br0" timeOffset="169466.824">16132 14780 2274 0,'-3'0'623'0,"3"0"-373"0,0 0 2 0,0 0-59 0,0-1-66 15,3-2-17-15,1-1-25 0,2 0 0 16,3-1-25-16,1 1-22 0,1-1-19 16,2 3-19-16,-1-1-14 0,0 3-20 15,2 0-30-15,-7 1-30 0,3 4 19 16,-3 3-4-16,-2 2-6 0,-2 3-7 16,-1 5-13-16,-2 1-44 0,0 2 18 15,-5 2 41-15,-5 1 33 0,1 0 57 16,1-2 3-16,-1-2 19 0,2-1 42 15,3-1 13-15,0-4-10 0,3 0-3 16,1-2-23-16,5-5 0 0,-1 2 4 0,6-3-4 16,-1 0 19-16,4-2-6 15,1-1-9-15,0 0-22 0,2-2-22 16,-1 1-2-16,-1-2 1 0,-1 1-38 0,-5-1-7 16,0 3-27-16,-6 0-30 0,-1 1 48 15,-1 2 25-15,-5 1 13 0,-6 5 16 16,-1-1 10-16,-4 3 3 0,-1 0-1 15,-1-2-11-15,1-1-1 0,0 0-39 16,3-4-98-16,2-3-151 0,4-4-273 16,3 0-516-16</inkml:trace>
  <inkml:trace contextRef="#ctx0" brushRef="#br0" timeOffset="169800.145">16424 14807 3047 0,'0'0'696'0,"0"0"-397"0,0 0-30 0,0 0 22 0,0 0-97 16,0 0-81-16,39-17-36 0,-24 10-71 16,2-1-6-16,0 2-49 0,1 2-43 0,-6 1-3 15,1 3-28-15,-2 0-38 16,-3 4-9-16,-2 5 17 0,-3 2 46 15,-1 5 22-15,-2 3 10 0,-5 4 24 0,-4 2 10 16,1 4 29-16,-6-4 24 16,4 2 39-16,3-4 31 0,1 1 30 0,4-6-7 15,2 1 1-15,2-5-19 0,6 0-4 16,-1-3-2-16,7-1-4 0,-1-1-15 16,2-2-34-16,3-1-27 0,2 0-1 15,-1-2-28-15,1-3-77 0,1-1-50 16,-1 0-144-16,2-5-187 0,-6 1-665 15,6-10-738-15</inkml:trace>
  <inkml:trace contextRef="#ctx0" brushRef="#br0" timeOffset="170549.612">17355 14073 3186 0,'0'0'607'0,"0"0"-375"0,0 0-44 16,0 0-10-16,0 0-85 0,0 0-93 15,-41-2-44-15,26 4 1 0,-3 5-13 0,-2 3-6 16,2 3 9-16,-2 2 0 0,3 4 28 15,3 2 3-15,5 0 19 0,3-4-16 16,4 1 7-16,2-1 9 0,8-1-9 16,5 0 12-16,3 0 25 0,1-1 3 15,4-4 0-15,-1 3-3 16,0-2-3-16,0 0-9 0,0 0 15 0,-5 2-14 16,-3-2-14-16,-5 0 0 0,-3 2 10 15,-4-1-9-15,-2 1 14 0,-7 1 8 16,-5 5-23-16,-3-3-41 0,-4 4 14 15,-3-1 27-15,1 0 13 0,2 0-10 16,0-2 16-16,7-4-4 0,4-1-12 16,5-6 28-16,3 0 9 0,2-3-40 15,7-1 0-15,4-1 22 0,4-1 19 16,6 0-10-16,-2 1-6 0,2-1-22 16,3-1-3-16,-1 3 0 0,-4 1-1 15,-1 2 1-15,-5 1-2 0,-3 3 2 16,-4 5 15-16,-4 3 34 0,-2 4 13 0,-4 9-16 15,-8 11 7-15,-2 8-23 16,-1 3 1-16,3-1-31 0,5-2 22 16,5-2 36-16,0 1-9 0,2 2 3 0,0-1 15 15,4-4-12-15,5-2-36 0,2-7-19 16,3-9-16-16,0-8-26 16,4-4 2-16,11 3 3 0,13 1-42 0,14 0-38 15,4-9-37-15,-2-7-103 0,-7-7-184 16,-15-2-793-16,-5-6-1350 0</inkml:trace>
  <inkml:trace contextRef="#ctx0" brushRef="#br0" timeOffset="171767.445">15720 17670 2624 0,'0'0'527'0,"0"0"-272"0,0 0-96 0,-26 43-61 15,20-27-63-15,4 6-35 0,0 0-2 16,1 5-1-16,-1 3-10 0,1 3-12 0,0 0-23 15,0 1-18-15,-1-1-10 0,2 1-29 16,-2-4-29-16,1-2-10 0,1-3-20 16,0-6 13-16,0-5 29 0,3-3 2 15,-1-4 20-15,-2-6 35 0,1-1 65 16,1-6 62-16,-1-7 38 0,1-2-29 16,1-7 10-16,2-12 54 0,-3 3 16 15,1-4-26-15,-1-1-13 0,0 5 0 16,0-7 18-16,0 5 13 0,0 0-10 15,-1 2-17-15,0 2-12 0,0 8-13 16,1 2-12-16,0 7-7 0,-1 2-10 16,0 4-2-16,0 3-2 0,0 3 1 15,1 0-34-15,2 0-25 0,1 3-28 16,3 4 7-16,4 3-23 0,-1 3-27 16,0 2-23-16,1 4 4 0,1 2-15 15,-6 0 2-15,1 2 18 0,-2 0 6 16,-2-1 25-16,0 1 13 0,-4-1 13 15,1 1 9-15,-1-2 3 0,0 2 16 0,-1-2 13 16,-1 2 12-16,-3-4 16 16,3-3 35-16,-1-1 3 0,2-6-7 15,1 1-12-15,0-6-41 0,6-1-19 0,1 1-2 16,3-3 2-16,2 1 18 0,1 0-2 16,1 0-4-16,2 0-12 0,-2 1-3 15,1 1-9-15,-2 1-1 0,0 0 11 16,-5 5-1-16,-2-2-9 0,-3 2-10 15,-3 0-7-15,0 3 11 0,-6 2-4 16,-5 0-10-16,-5 0 32 0,-4 2 1 16,-4 0-1-16,-9-2-20 0,-13 1 20 15,-5-3 19-15,3-3-3 0,10-6-14 16,13-2 26-16,13-2-28 0,-2-5-47 16,4-6-92-16,10-12-168 0,15-17-373 15,4 3-864-15</inkml:trace>
  <inkml:trace contextRef="#ctx0" brushRef="#br0" timeOffset="172833.629">16511 17726 3056 0,'0'0'548'0,"1"-1"-343"0,3-5-113 0,2-4-23 16,6 0 0-16,1-2-34 0,3-1-34 16,-1 3-1-16,1 0-11 0,-1 3-25 0,1 0-14 15,-3 4-35-15,1 3-28 0,-5 0-13 16,0 2-23-16,0 6 31 16,-5 1 39-16,0 2 5 0,-3 5-41 0,-1 2-3 15,0 1 78-15,-5 2 40 0,1 1 26 16,-5-1 22-16,4 0 61 0,-1-4 28 15,4-1-16-15,0-3-29 0,2-2-28 16,0-4-11-16,4-1-2 0,4-2-7 16,-1 0 4-16,5-2-4 0,1-1 3 15,2-1-12-15,1 0-20 0,2 0-11 16,-1 0 8-16,-3 1-12 0,-4 1-2 16,-1 0-20-16,-4 2-3 0,-4 0-19 15,-1 4 22-15,-1 1-32 0,-6 5-6 16,-2 1 16-16,-4 1 25 0,-2 2-6 15,0-3-1-15,-1-1-21 0,2 0-20 16,0-3-79-16,3-3-133 0,3-7-303 16,-1-1-737-16</inkml:trace>
  <inkml:trace contextRef="#ctx0" brushRef="#br0" timeOffset="173198.678">16835 17698 673 0,'0'0'2368'0,"0"0"-1772"0,0 0-253 0,0 0-154 16,0 0-24-16,0 0-29 0,0 0-31 0,29-40-15 16,-19 31-10-16,1 0-31 0,3 2-36 15,-5 1-13-15,1 3-21 16,2 1-13-16,-5 2-15 0,3 0-22 0,-5 7-3 15,4-1 15-15,-5 4 0 0,-1 2-21 16,-1 2 5-16,0 5 22 16,-2 2 19-16,-2 1 6 0,-1 2 27 0,-1-1 1 15,2 0 15-15,0-4 16 0,0-1 16 16,2-3-13-16,2-3-6 0,2-4-6 0,0 0 0 16,3-2 9-16,0-4 6 15,4 0 0-15,-2-2-9 0,1 0-28 16,3-1-22-16,-1-3-12 0,2-1-46 0,1-3-85 15,-4 1-93-15,3-3-174 16,-6 3-635-16,6-10-959 0</inkml:trace>
  <inkml:trace contextRef="#ctx0" brushRef="#br0" timeOffset="173833.777">17799 17054 1966 0,'0'0'689'0,"0"0"-357"0,0 0-57 0,0 0-1 0,0 0-41 0,0 0-47 16,-42-30-44-16,30 30-64 16,-1 2-41-16,-1 6-35 0,-3 1 1 0,-1 5 21 15,1 2 1-15,-1 8-3 16,3-2-3-16,-1 4 12 0,5 0 12 0,1-1 4 16,4-2 12-16,6-3-10 0,0-2-15 15,4-1-15-15,4-2-4 0,4-1 3 16,1 2-2-16,5-2-4 0,1 0 13 15,2 2-1-15,-1-2-8 0,-2-1-16 16,0 0 0-16,-2 3-12 0,-5-3-7 16,-3 0-24-16,-5 5-19 0,-3 0 7 15,-3 1-20-15,-7 5-18 0,-6 0 10 16,-4 1 11-16,-5 1 10 0,-1 1 24 16,3-2 38-16,-3-1 28 0,6-1 16 15,4-4 18-15,3-4 13 0,5-3-7 16,4-4-12-16,4-4-56 0,3-1-28 15,4-1 19-15,4-1 9 0,7 0 31 16,1 1 6-16,4-2 0 0,1 0-6 16,1 1-19-16,-5-1-10 0,4 4-2 15,-8 2-1-15,-3 1-20 0,-4 3 5 0,-4 0 16 16,-3 6 18-16,-2 3 6 16,-9 4-5-16,0 5-7 0,-2-1 25 15,-1 6 10-15,-1 5 8 0,-2 7-40 0,8 8-15 16,3-4-20-16,4-12-5 0,2-10 1 15,7-9 8-15,6 1-12 16,12 2-46-16,13-3-55 0,16-11-92 0,12-8-128 16,-1-18-298-16,-16 0-1266 0</inkml:trace>
  <inkml:trace contextRef="#ctx0" brushRef="#br0" timeOffset="176868.257">25638 15080 2761 0,'0'0'433'0,"0"0"-264"0,0 0-39 0,-24 47 19 0,15-26-41 15,2 2-68-15,0 1-11 0,1 2-27 16,-1 0 1-16,0 0-3 0,-1-1-26 16,1 1-21-16,0-1-13 0,-2-1-16 15,1-2 12-15,-1-1 4 0,0-3 35 16,2-5 21-16,1-3 4 0,3-6 0 15,3-3 4-15,0-2-4 0,2-9-22 16,3-4 21-16,4-8-45 0,6-14-50 0,6-13 13 16,0-2 37-16,2 1 46 15,-1 4 74-15,-9 10 9 0,-1 6 15 16,-3 8 17-16,1 2 5 0,0-2-47 0,1 0-13 16,0 2 3-16,0 3 15 0,-4 9-6 15,-1 5 20-15,-2 3-36 16,1 5-56-16,4 9 0 0,-2 12 16 0,3 12 3 15,2 12 12-15,-3-2-29 0,-1-10 1 16,-4-10-1-16,1-8 13 0,0 3-15 16,0 4-16-16,-1 3-68 0,-2-2-71 15,-2-3-43-15,-2-1-26 0,-2-4-97 16,-1-3-205-16,-4-7-264 0,4-3-711 16</inkml:trace>
  <inkml:trace contextRef="#ctx0" brushRef="#br0" timeOffset="177024.785">25576 15288 2308 0,'0'0'509'16,"0"0"-105"-16,0 0-104 0,0 0-47 0,0 0-71 15,0 0-88-15,0 0-5 16,0 0 23-16,0 0 0 0,49 20-22 16,-27-20-66-16,5-1-24 0,0-5-189 0,1-4-121 15,1 0-150-15,-7 2-569 0,7-8-837 16</inkml:trace>
  <inkml:trace contextRef="#ctx0" brushRef="#br0" timeOffset="177367.323">26065 15239 2951 0,'0'0'635'15,"0"0"-348"-15,0 0-22 0,0 0-20 16,0 0-53-16,0 0-84 0,0 0-25 16,0 0-25-16,-40 25-58 0,36-19-6 15,2 0-21-15,1 1-10 0,1 0-28 16,1-1-6-16,3 0 3 0,2-1 28 16,3 0 6-16,1-2 3 0,3-3 28 0,5 0-25 15,1-4 0-15,3-4-21 16,1-4 8-16,0 1-21 0,-2-3-41 15,-5-2 12-15,-3 1 40 0,-4 1-2 0,-6-2-3 16,-3 3-7-16,-3 1-3 0,-8 2 12 16,-2 1 29-16,-6 5-80 0,0 1-28 15,-6 3-135-15,-1 7-159 0,3 3-174 16,-2 1-228-16,9-4-362 0</inkml:trace>
  <inkml:trace contextRef="#ctx0" brushRef="#br0" timeOffset="177901.516">26376 15144 2812 0,'0'0'586'0,"0"0"-197"0,0 0-83 0,0 0-57 0,0 0-79 0,0 0-65 0,0 0-28 15,0 0-37-15,0 0-37 0,0 0 13 16,7 43 5-16,-5-25-8 0,3 7-11 15,-3-1 10-15,4 2-10 0,-2 1 1 16,1-2-2-16,0 1 2 0,0-1-3 16,-1-1-3-16,2-1-37 0,-2-2-9 15,-1-4 3-15,1-2 9 0,-1-5 18 16,-3-1 16-16,0-6-28 0,0 0-37 16,0-2-21-16,-3-1 82 0,-1-4 7 15,-1-7 25-15,-3-4-23 0,1-7-2 16,-4-8 0-16,4 0 12 0,-2-4 19 0,3 0 24 15,-2 1-5-15,6 3-23 16,0 1-2-16,2 3-25 0,0 4 0 0,5 3-31 16,4 3-6-16,0 5-9 0,4 2-13 15,-1 5-9-15,2 1 12 0,1 3-3 16,0 4-16-16,-2 2-21 0,-2 7 7 16,-4-1-68-16,-3 3-120 0,-4-1-217 15,-5 0-240-15,-5 0-293 0,-2-4-80 16</inkml:trace>
  <inkml:trace contextRef="#ctx0" brushRef="#br0" timeOffset="178535.699">26663 15002 3071 0,'0'0'535'0,"0"0"-355"0,0 0-10 0,-6 47 75 0,6-25-46 0,0 0-115 16,4 0-47-16,0-1 0 0,1 0-22 16,-1-1-15-16,4 1-27 0,-2-1-7 15,-2 1-27-15,0-3-17 0,-1 2-9 16,-1-3-25-16,-2-3-14 0,0 0 29 15,0-5 37-15,2-3 27 0,-2-2 33 16,0-4 15-16,0 0 39 0,0 0 15 16,0-2 32-16,0-6 14 0,0-5-6 15,0-7-68-15,2-8-4 0,-2-12 0 16,4-7 10-16,-2-2 5 0,3 1 16 16,0 11-9-16,1 11-4 0,-3 7-9 15,3 2-15-15,-1-1 2 0,4 2-14 16,0 0-19-16,-1 4 0 0,-1 5-25 15,4 4-12-15,-2 1-18 0,2 2 6 0,0 0-16 16,-2 6-18-16,2 3-25 16,-1 3 52-16,-2 4 3 0,-4 1 0 15,-1 4-31-15,-3 0-16 0,-3 1-32 0,-5-1-4 16,-4 3-12-16,-3-3 50 0,-3 2 85 16,-2-2 13-16,0-3 70 0,3 0 63 15,1-3 27-15,5-4 11 0,4-2-16 16,4-2-27-16,3-3-1 0,0 0-41 15,5 0-21-15,4 2-16 0,2 1 16 16,3 0-10-16,3 3-6 0,4 0-15 16,1 0-22-16,-2 1-12 0,2 2-11 15,-7-2-7-15,-1-1-19 0,-5 1-37 16,-5-1-30-16,-4 2-7 0,-7-1-35 16,-6-1-3-16,-9 3 53 0,-9 0-71 15,-11-2-72-15,-9-3-106 0,-3-3-189 16,10-5-261-16,15-2-835 0</inkml:trace>
  <inkml:trace contextRef="#ctx0" brushRef="#br0" timeOffset="182266.431">21425 16119 1519 0,'-1'3'756'0,"1"-3"-365"0,0 0-149 0,0 0-12 0,1 0-86 0,2 0-7 15,-1 0 31-15,4 0 25 0,3 0-17 16,5-3-28-16,2 0-35 0,5 0-14 15,3-2-6-15,3-1-12 0,8 1-13 16,8-3-16-16,13 0-6 0,3 0-3 16,1 2-9-16,1 0-9 0,-2 3-13 15,6-1-12-15,4 1-1 0,7 2-1 16,5-4 2-16,4 1 2 0,5-3 10 16,5 0 1-16,7-2-1 0,7 0 19 0,7-4 12 15,4 0 0-15,3-1-7 16,6-1 1-16,-2 2-10 0,0 3-5 15,-4-3-19-15,-5 3-1 0,-8 0-2 0,-6 0-25 16,-9-1-45-16,-9 4-46 0,-11-2-29 16,-9 2 7-16,-11 1 5 15,-13 1-23-15,-12 2-15 0,-8 2-6 0,-7-1-46 16,-3-1-94-16,-2 2-76 0,-3-1-68 16,-7 1 37-16,-5 1-73 0,-8 0-131 15,2 2-348-15</inkml:trace>
  <inkml:trace contextRef="#ctx0" brushRef="#br0" timeOffset="183083.806">21643 16318 124 0,'0'0'98'0,"0"0"-4"0,0 0-90 0,0 0 397 0,0 0-111 15,0 0-46-15,0 0-13 16,0 0-91-16,0 0-68 0,0 0 12 0,0 0 10 16,0 0-94-16,0 0-16 15,0 0 14-15,0 0 1 0,-40-6 1 0,33 9 2 16,1-2 17-16,1 1 27 0,0 0 25 15,1 0-3-15,-1-1-22 0,1 2-17 16,0-2-10-16,0 2 4 0,-1 1 0 16,-1 0 0-16,-2 1 15 0,1 0 21 15,0 1 12-15,0 0 6 0,-1-1 27 16,2 0 18-16,2 0 4 0,0-3-10 16,2 2 12-16,1-2 0 0,1 0-7 15,2 0-57-15,5 0-1 0,5 1 23 16,3-2 25-16,14-1 6 0,13 0-10 15,17-4-25-15,12-5-10 0,3 0 23 16,4-1-39-16,2 0 28 0,7 0 9 16,9 0 25-16,7 0 15 0,6-2-19 15,6 1-13-15,9-1-15 0,4 1 9 16,9-1 3-16,4 2-25 0,4 2-37 16,-1 1-20-16,-2 3-13 0,-7 1-3 0,-3 1-10 15,-10 1-36-15,-8 0-82 16,-7 1-31-16,-11 0-20 0,-9 0 7 0,-14 0-51 15,-10 1-72-15,-15 0-92 0,-13 0-126 16,-14 0-166-16,-5 0-355 0,-5 1-251 16</inkml:trace>
  <inkml:trace contextRef="#ctx0" brushRef="#br0" timeOffset="183817.742">21678 16838 955 0,'0'0'1287'0,"0"0"-980"0,0 0-72 16,0 0-52-16,0 0-41 0,0 0-34 15,0 0-6-15,0 0 10 0,0 0-23 16,0 0-39-16,0 0-21 0,-39-6-7 15,31 6 22-15,0 0-15 0,0 3-4 16,-1 0 19-16,-1 0-3 0,1-1-9 16,-1 2-14-16,0 0-14 0,1-1 11 0,-1 1-13 15,-1 0 0-15,1-1-2 0,2 1-4 16,-2-2-15-16,4 0 16 0,0 0 0 16,2-1 3-16,1-1 1 0,2 0 15 15,1 0 0-15,0 0 12 0,0 0-26 16,0 0 23-16,5 0 10 0,4 0 37 15,7 0 91-15,13 0 17 0,17 0 6 16,20-6-32-16,15-2-43 0,8-2-32 16,5 1-8-16,4-2-10 0,9 1-9 15,9-1-6-15,5-2-13 0,6 1-22 16,3-1-11-16,1 4 0 0,0 0 0 16,0 2-12-16,-5-1-18 0,-3 3-28 15,-4 0 0-15,-4 1 15 0,-9 0-3 16,-6-2-31-16,-8 2-70 0,-9-2-75 15,-7-3-67-15,-11-1-173 0,-16 0-543 16,-18 2-558-16</inkml:trace>
  <inkml:trace contextRef="#ctx0" brushRef="#br0" timeOffset="184963.018">21889 15437 1732 0,'2'3'1566'0,"-2"-3"-1217"0,0 0-122 0,0 0-44 15,0 0-5-15,0 0-75 0,0 0-23 16,0 0-80-16,0 0-27 0,0-6-138 0,0-1-83 16,0-5-162-16,1 0-405 15,1-11-1166-15</inkml:trace>
  <inkml:trace contextRef="#ctx0" brushRef="#br0" timeOffset="185140.976">21968 15076 2058 0,'0'0'1541'0,"0"0"-1235"0,0 0-155 16,0 0-107-16,0 0-44 0,0 0-98 16,0 0-103-16,0 0-118 0,27-42-311 0,-19 29-974 15</inkml:trace>
  <inkml:trace contextRef="#ctx0" brushRef="#br0" timeOffset="185298.531">22006 14912 1865 0,'0'0'1908'0,"0"0"-1515"0,0 0-160 16,0 0-51-16,0 0-34 15,0 0-148-15,0 0-43 0,0 0-83 0,0 0-100 16,0 0-169-16,0 0-336 0,11-24-1305 0</inkml:trace>
  <inkml:trace contextRef="#ctx0" brushRef="#br0" timeOffset="185932.69">21260 14685 1686 0,'0'0'487'0,"0"0"-270"0,0 0-88 0,0 0-36 15,0 0-38-15,0 0-19 0,-38-8 6 16,32 4 32-16,2 4 0 0,1-3 19 16,2 2 25-16,1 1 42 0,0-2-17 15,0 1-9-15,2-1-42 0,2 1 6 16,5-2 15-16,5 0 38 0,12-4 22 16,17-3-21-16,16 0-21 0,13-3-26 0,7 1-10 15,1 1-9-15,2-1-6 16,6 2 3-16,7 0-9 0,5-2-1 0,9 2-3 15,4-3 3-15,6 3-9 0,6-2-3 16,4 0 0-16,6 1-6 0,3 1-7 16,1 3-5-16,-4 0-10 0,-6 3-9 15,-5 1-24-15,-11 3-21 0,-12 0-6 16,-11 2-19-16,-13 1-11 0,-11 2-1 16,-11-1-9-16,-16-3-18 0,-11 2-28 15,-11-3-37-15,-5 0-65 0,-3 0-56 16,-3 0-108-16,-2 0-186 0,-4-3-637 15,-10-7-1054-15</inkml:trace>
  <inkml:trace contextRef="#ctx0" brushRef="#br0" timeOffset="189066.465">24481 14415 2609 0,'0'0'591'0,"0"0"-190"0,0 0-86 0,0 0-79 0,0 0-74 16,0 0-88-16,0 0-18 0,0 0 9 15,0 0 0-15,0 0 6 0,38-17-6 16,-19 12-25-16,-1-1-16 0,6 2-22 16,3 1-2-16,2 0-12 0,2 3 12 15,2 4-15-15,-2 5-10 0,0 3-18 16,-2 7-28-16,-1 9-6 0,-2 16 6 15,-6 16 0-15,-7 8 24 0,-12 5 16 16,-7-1-3-16,-7-1 10 0,-6 0 24 16,-2-6 3-16,1 1 16 0,-1-3-7 15,2-4 29-15,-2-1-39 0,5-1 44 16,3-3 22-16,4-1-21 0,4-6 5 16,3-7 4-16,2-8 2 0,0-9-14 15,6-3-32-15,3 5 3 0,5-1-2 16,3 5-10-16,5-4 0 0,5-3-3 0,2-6-31 15,2 0-9-15,-1-5-16 16,1-4-11-16,-3-3 5 0,-3-1-3 16,-6-3 0-16,-5 0 18 0,-7 0 26 0,-1 0 21 15,-6 2 50-15,0-1-7 0,0 3-8 16,-6-1 2-16,0 4-22 16,-2 0-2-16,1 7-1 0,-3 1-10 0,3 7 14 15,-3 2-1-15,2 11-14 0,1 12-1 16,1 15 1-16,-1 9-1 0,3 1 0 15,1-1-37-15,1-6 6 0,-1 2 6 16,1 1 23-16,1-4-13 0,1 3-7 16,0-5 16-16,1 1 6 0,1-3 21 15,-1-2 48-15,-1-1 8 0,0-2-34 16,-6-2 22-16,-6-5-7 0,-3 0-33 16,-6-4-7-16,-2-8-2 0,2-6 5 15,-2-7 7-15,-7 1-6 0,-13 6-22 16,-16 3-55-16,-6-1-31 0,-2-10-34 15,7-13-44-15,7-9-50 0,1-13-128 16,5-14-292-16,15 4-1024 0</inkml:trace>
  <inkml:trace contextRef="#ctx0" brushRef="#br0" timeOffset="190350.289">24210 16871 2532 0,'0'1'479'0,"0"-1"-220"0,0 0-103 0,4 0-44 0,0 0-11 15,5-1-3-15,-2 0 0 0,3 1 8 0,4 0-15 16,-1 0-36-16,3 3-43 0,-3 3-11 16,3 1-1-16,-1 6-20 15,0 1-25-15,-1 4-11 0,-3 2 54 0,0-1-7 16,-3 3 9-16,-2-2 0 0,-4-1-15 16,-2-1 15-16,-1-3 1 0,-5 0 30 15,-3-4 10-15,-3 1 13 0,-1-6 9 16,-2-2 2-16,1-3-9 0,2-1-3 15,-3-7-3-15,4-5 9 0,-1-3-59 16,5-5-44-16,-1-2-18 0,1-6-15 16,3 2-73-16,3-5-124 0,1 2-236 15,0 8-825-15,7-8-639 0</inkml:trace>
  <inkml:trace contextRef="#ctx0" brushRef="#br0" timeOffset="191041.71">24582 16248 638 0,'0'0'2339'0,"0"0"-1901"0,0 0-140 0,0 0-147 16,0 0-26-16,0 0-33 0,0 0-26 16,3 50-16-16,0-30-50 0,2 0-12 0,0 4-6 15,-1 1-32-15,0-1-70 0,1-2-78 16,-2-2-169-16,-1-7-383 15,-1-2-1380-15</inkml:trace>
  <inkml:trace contextRef="#ctx0" brushRef="#br0" timeOffset="191701.427">24498 15789 1706 0,'0'0'539'0,"0"0"-132"0,0 0-127 0,0 0-17 16,0 0-72-16,0 0 0 0,0 0 5 16,0 0-33-16,0 0-40 0,0 0-4 15,0 0-13-15,0 0-7 0,40-28-12 16,-33 24-34-16,1 0-16 0,3 2-34 15,-3-1-2-15,2 2-1 0,1 1-28 16,-3 0-6-16,0 4-31 0,-2 3-37 16,-2 3-38-16,-3 5 31 0,-1 1 7 15,-4 3 14-15,-5 4 35 0,-4 2 53 0,-3-1 3 16,1 1 10-16,0-2 31 0,5-5 31 16,-1-4 7-16,7-4-22 0,3-4-23 15,1-3-12-15,4-2-3 0,8-1 34 16,1-4 22-16,8-6-72 0,5-4-6 15,3-4-143-15,2-4-124 0,2 0-277 16,-7 3-903-16,9-9-496 0</inkml:trace>
  <inkml:trace contextRef="#ctx0" brushRef="#br0" timeOffset="192583.563">23879 14062 2332 0,'0'0'549'0,"0"0"-181"0,0 0-110 0,0 0-122 0,0 0-22 16,0 0-29-16,0 0-16 0,0 0-6 15,40-7-38-15,-26 7-22 0,-1 0-1 16,-1 2 1-16,-3 3-3 0,-1-1-12 0,-2 1-29 16,-3 1-12-16,-2 2 12 15,-1 1-13-15,-2 1-18 0,-3 1-42 16,-2 4 9-16,-1-1 42 0,1 0 48 0,1 0 15 15,2-3 0-15,1-1-16 0,3-2 16 16,3 0 75-16,3 0-27 16,2-2 6-16,2-2 19 0,3 3 9 0,0-4 0 15,3 3-23-15,-3-1-8 0,1 0-14 16,-2 0 10-16,-2 0-32 16,-2 0-15-16,-3 0-16 0,-2 1-15 0,-3 1-13 15,0 1-3-15,-7 0-22 0,-5 2 2 16,0 0 1-16,-6-1 9 0,1 0-15 15,-3 0-36-15,1-3-10 0,1 0-6 16,0-4-72-16,5 1-164 0,-1-3-222 16,7-3-480-16</inkml:trace>
  <inkml:trace contextRef="#ctx0" brushRef="#br0" timeOffset="192798.485">24091 13962 2504 0,'0'0'976'0,"0"0"-662"0,0 0-63 15,0 0-35-15,28 37 29 0,-18-17-47 16,4 11-36-16,0 10-42 0,1 11-65 16,-3 2-22-16,-3-1-9 0,-6-5-24 15,-1-13-43-15,-2-7-140 0,0-8-144 16,0-8-265-16,0 7-1453 0</inkml:trace>
  <inkml:trace contextRef="#ctx0" brushRef="#br0" timeOffset="193885.417">25842 15998 2562 0,'0'0'639'0,"0"0"-219"0,0 0-193 0,0 0-76 0,0 0-6 15,0 0-21-15,0 0-21 0,44-5-19 16,-29 2-50-16,3 2-33 0,1-2-1 15,1 3-19-15,-3 3-30 0,0 1-17 0,-4 2-2 16,-2 2-16-16,-4 4-19 16,-5 3-4-16,-2 1 19 0,-2 1 34 0,-7 4 1 15,-7 0 24-15,-1 2 17 0,-1-2 10 16,-2-1 1-16,4-2 1 0,2-1 12 16,4 0 1-16,5-7 15 0,3 2 4 15,2-3-13-15,2 0-7 0,5-2 17 16,5 1 21-16,0-2 0 0,2 1-22 15,2-1-15-15,-4-2-13 0,-2 2-22 16,-3-2 6-16,-4 1-6 0,-3-1 6 16,-1 1 16-16,-6 2 0 0,-4 0 0 15,-3 0-65-15,-2 2-20 0,-1-1-4 16,-1-3-34-16,1 0-36 0,3-3-105 16,1-2-208-16,3-2-337 0,4-4-855 15</inkml:trace>
  <inkml:trace contextRef="#ctx0" brushRef="#br0" timeOffset="194217.755">26110 16022 3225 0,'0'0'545'0,"0"0"-268"16,0 0-95-16,0 0 20 0,44-4-51 0,-28 2-77 15,-3-1-52-15,1 1-22 0,-2 0-17 16,-3 2-42-16,-2 0-43 0,-4 0-16 16,-1 6 7-16,-2 1 17 0,0 5 60 15,-5 1 21-15,-4 2 13 0,2 6 16 16,-5 0-4-16,0 1-9 0,3 2 16 16,0-2 15-16,2-1 41 0,3-2 21 15,4 0-6-15,0-5-19 0,4-1-12 16,4-2-7-16,2-4-2 0,1 0-20 15,3-4-14-15,1-3-16 0,3 0-65 16,2-3-43-16,2-5-80 0,3-8-49 16,0 0-295-16,-5 0-1069 0,6-12-421 0</inkml:trace>
  <inkml:trace contextRef="#ctx0" brushRef="#br0" timeOffset="194716.479">26597 15789 3418 0,'0'0'679'16,"0"0"-272"-16,0 0-185 0,0 0-50 16,0 0-34-16,-14 51-22 0,12-27-13 15,2 6-11-15,0 1-32 0,0 3-29 16,4 0-17-16,0-4-14 0,1 1-37 16,-2-4-17-16,1-3-22 0,0 1-16 15,-2-5 1-15,-2-4-10 0,0-2 22 16,0-4 33-16,0-3 46 0,0-2 20 15,0-4 11-15,0-1 14 0,0 0 20 16,0-1 5-16,2-4-6 0,1-1-37 16,3-1-5-16,2 0-11 0,4 0-11 15,1-1-18-15,3 3-4 0,0 4 20 16,2 1 0-16,-3 3 1 0,3 5-14 16,-2 5-40-16,-3 1-9 0,0 0 18 0,-3 3-43 15,-4-4-18-15,-4 1 27 16,-2 0 28-16,-2-4 27 0,-5 0 1 15,-6 1 2-15,2-3 4 0,0 0 15 0,-3-3-9 16,3-1-22-16,-2-4-12 0,6 0 18 16,1-1 9-16,1-7-30 0,5-2-1 15,0-3-34-15,5-5 3 0,5-2 44 16,4-1 34-16,3 1-28 0,2 0-4 16,1 8 9-16,2 3 26 0,-2 5 4 15,2 4 90-15,-5 0 9 0,0 7-22 16,0 4-29-16,-1 0-11 0,-3 2-10 15,-1 3-28-15,-4-2-3 0,-1-1-25 16,-3-1-28-16,-2 0-21 0,0-4-60 16,-2-5-86-16,0 1-327 0,-2-4-574 15,2-1-480-15</inkml:trace>
  <inkml:trace contextRef="#ctx0" brushRef="#br0" timeOffset="194864.193">26987 15931 912 0,'0'0'2427'0,"0"0"-1933"0,0 0-167 0,0 0-211 0,0 0-85 16,0 0-31-16,0 0-31 0,0 0-19 15,0 0-78-15,0 0-111 0,0 0-128 16,0 0-330-16,0 0-922 0</inkml:trace>
  <inkml:trace contextRef="#ctx0" brushRef="#br0" timeOffset="195050.656">27123 15816 3168 0,'0'0'644'16,"0"0"-379"-16,0 0-115 0,0 0 39 15,-2 41-34-15,2-21-56 0,0 7 8 16,0 3 10-16,0 2-28 0,0 1-22 16,6 6-27-16,-3-5-28 0,1-1-12 15,2 2-25-15,-3-9-78 0,1 2-75 16,-1-1-84-16,-1-7-117 0,-2-3-321 0,0-5-821 15,0-6-410-15</inkml:trace>
  <inkml:trace contextRef="#ctx0" brushRef="#br0" timeOffset="195231.941">27054 16126 2003 0,'0'0'1096'0,"0"0"-726"0,0 0-66 15,0 0-81-15,0 0-69 0,0 0-60 16,0 0-42-16,0 0 1 0,0 0-9 15,0 0-7-15,45 11-9 0,-28-11-25 16,5-4-3-16,-1-3-13 0,1 0-11 16,0 0-35-16,-2 0-44 0,2-3-78 15,-4 1-90-15,2 0-207 0,0-1-655 16,-7 3-611-16</inkml:trace>
  <inkml:trace contextRef="#ctx0" brushRef="#br0" timeOffset="210149.737">31084 6789 225 0,'0'0'1831'0,"0"0"-1368"0,0 0-273 0,0 0-32 16,0 0-20-16,-41 4-29 16,30-2-36-16,-3-1-25 0,1 3-9 0,-3 1-1 15,-1 0 6-15,-4 1 23 0,-1 1 25 16,-3 1 29-16,-2 2 5 0,-9-1-13 16,-7 4-15-16,-11-2-3 0,-4 3-20 15,2-2-16-15,-1-3-15 0,2-1-1 16,-5 0 1-16,-2 0-13 0,-4 1-10 15,-3 0 1-15,-1 0-6 0,-5-1-15 16,-4 2 1-16,-2-1-2 0,-4 1 1 16,-1-1 0-16,-2 1 0 0,-3-1 1 15,-2 2 1-15,-5-2 0 0,0 0 16 16,-4 0-18-16,-3 1 1 0,1-2 0 16,-2 0 0-16,2 0 10 0,-2 0 4 0,0-1 12 15,1 0-10-15,0 1-15 16,1-1 16-16,0 0-18 0,-1-1 0 15,3 2 1-15,5 0 16 0,-2 0-2 16,6 1 2-16,1-1 1 0,2 1 2 0,5-1-5 16,3 0 11-16,4 0 1 15,2-2 21-15,6 2-3 0,1-4 16 0,7 1-26 16,4-2-17-16,4-1 8 0,3-1 4 16,7-1 3-16,10 0 5 0,7-2 1 15,7 0 6-15,3-2-13 0,-1-1 7 16,1-3-7-16,-2 1-20 0,3-4 2 15,3 0 15-15,3-1-30 0,0-3 0 16,4-3-24-16,1-1-7 0,1-4 1 16,2-7-16-16,2-11 13 0,0-14-22 15,0-7 24-15,0 0-5 0,0-2 14 16,-2 0 7-16,-6-2 13 0,0-4-16 16,-3-2 16-16,-1 0-26 0,-1-2 28 0,0-1 0 15,-3 1 6-15,4-1 22 16,0 1-27-16,1 2 1 0,2 3 19 15,0 2-9-15,4 3-9 0,1 4 13 0,2 4-13 16,2 3 12-16,0 7-15 16,0 10-3-16,0 5-12 0,0 9-4 0,2 2 16 15,0-2-9-15,3-4 10 0,2 1-22 16,2-1-19-16,3 4-6 0,4-1-3 16,4 1-7-16,5 0 32 0,10 0 5 15,14-4 4-15,14-1 2 0,9 1-2 16,5 4 17-16,0 2-1 0,5 2-11 15,5 3 13-15,6-1-1 0,7 2 1 16,5-1 0-16,4 1-1 0,9-1 1 16,2-2 2-16,7-1 1 0,4-1 1 15,5-4-1-15,5 2-3 0,4 1-2 16,2-4-2-16,-1 4-14 0,1-1-28 16,0 1-4-16,-1 1 19 0,-5-1 17 15,0 1 14-15,-5-1 3 0,-6 1 19 16,-1 1-4-16,-6 1-2 0,-4 1 11 15,-4 0 20-15,-5 4-1 0,-6-1 0 16,-2 4 0-16,-2-1-6 0,-8 3 3 0,-3 3-12 16,-5-2-1-16,-4 3-8 15,-1-1-1-15,-7 1-9 0,-3 1-10 16,-5 2-2-16,-6 0 4 0,-11 0-3 0,-12 0-1 16,-1 3 0-16,4 3-3 0,-3 0-10 15,-3 1 1-15,-11 0-9 16,-12 1 8-16,5 2-14 0,0 4 15 0,1 4 11 15,-1 3 0-15,-3 4 1 16,-2 4 0-16,-1 7 0 0,-2 9 2 0,4 12 13 16,-2 5-13-16,1-2 0 0,1-1 1 15,-6-3 15-15,4 1-18 0,1 4 0 16,-6 3 0-16,1-2-1 0,-3 2 0 16,-1 3 0-16,-1-1 0 0,1 2 0 15,-2-1 1-15,-4 0 0 0,5 1 1 16,-3-3 15-16,-3-1-15 0,5-1 0 15,-1-4 2-15,0 1-2 0,-2 0 11 16,-1-2-9-16,-2-2-2 0,-6-4 5 16,5 0-6-16,1-4 0 0,-6 0-1 0,2-4 1 15,0-8 1-15,0-8 8 16,4-6-6-16,-3 0-3 0,0 3 2 16,-3 3 2-16,-5 1 11 0,0-1-3 15,-4-5 0-15,-4-1-11 0,-3-3 12 0,-3-2-1 16,-10 1-9-16,-11-3 0 15,-17 3-1-15,-5 0 0 0,0-4 10 0,5-1 3 16,7 1 10-16,1-4 8 0,1 2-2 16,2-2-7-16,2 2-21 0,1-4 0 15,2 0-3-15,6-4 0 0,3 0-18 16,10-4-37-16,8 0-49 0,8-4-49 16,2-4-43-16,0-4-107 0,-3-14-242 15,4 3-1043-15,8-18-645 0</inkml:trace>
  <inkml:trace contextRef="#ctx0" brushRef="#br0" timeOffset="210816.304">31297 3621 1565 0,'0'0'1722'0,"0"0"-1461"0,0 0 39 16,0 0-4-16,-20-43-81 0,20 32-27 0,0 0-43 16,3-3-62-16,7-1-83 0,4-1 0 15,7 0-27-15,5-1-4 16,12 1 16-16,13 0 12 0,8 4-9 0,3 5-3 15,-5 5 2-15,-17 2 1 0,-13 4-6 16,-8 1-7-16,-5 2-3 0,0 4-3 16,1 3 0-16,-6 8 4 0,-3 10-4 15,-6 9-3-15,-6 13 12 0,-12 4 6 16,-10-1-5-16,-2-3 21 0,-5-8 0 16,6-3 1-16,6-6 1 0,2-8-1 15,9-5-1-15,-1-4-14 0,1 2-51 16,2 3-91-16,1 0-26 0,6 0-64 15,2-4-240-15,1-1-536 0,3-7-496 16</inkml:trace>
  <inkml:trace contextRef="#ctx0" brushRef="#br0" timeOffset="210991.594">31544 4389 3012 0,'0'0'314'0,"0"0"-219"15,0 0 35-15,0 0-13 0,0 0-34 16,0 0-17-16,0 0 41 0,0 0-13 16,0 0-94-16,38 36-52 0,-26-34-39 15,-5-1-38-15,-4 2-22 0,-3-3-30 16,-1 0-55-16,-10 0-262 0,-1 0-770 16</inkml:trace>
  <inkml:trace contextRef="#ctx0" brushRef="#br0" timeOffset="-213112.702">22783 14461 1751 0,'0'0'593'0,"0"0"-234"0,0 0-102 0,0 0-11 0,0 0-80 0,0 0-70 16,0 0-14-16,0 0-12 0,0 0-10 15,0 0 3-15,0 0 16 0,0 0 18 16,0 0 4-16,0 0-22 0,-2-25-35 16,2 20-27-16,0 2-17 0,0-2-18 15,4 0-7-15,1-1-19 0,1 2-1 16,1 0 4-16,1 2-18 0,-1 2-1 15,0 0-9-15,-2 0-10 0,0 3 10 16,0 3-1-16,-2-2 45 0,-2 2 6 16,0 1 6-16,-1 1 13 0,0 0 1 15,-2-1 21-15,-1 1 16 0,-2-2 10 16,0-2 5-16,0-1 23 0,0-2 19 0,-1-1 11 16,0-2-21-16,-2-3 4 15,2-5 17-15,-1-1 55 0,-1 0-40 16,1-1-41-16,0-2-34 0,1 4-24 0,1-2-22 15,2 2-3-15,1 1 1 16,2 1-1-16,0-1-13 0,1 2 4 0,3 1 9 16,2 1-25-16,3 1 3 0,2 1-15 15,2 3-31-15,2 0 31 0,1 5 3 16,1 1 15-16,-4 3-6 0,1 3 13 16,-3 1-10-16,-4 3 6 0,-1 2-9 15,-4 0-6-15,-2-1-7 0,0 2-6 16,-5-2 4-16,-2-3-2 0,-1-1 20 15,-1-2 0-15,0-3 12 0,0-3 13 16,-1-1 47-16,0-4 4 0,-1 0-4 16,1-3 22-16,0-3 15 0,2-2 15 15,1-2 4-15,0 0-29 0,3-1-28 16,3 0 0-16,0-2-40 0,1 0-6 16,2 0-21-16,2 1-16 0,3 0-6 15,0 4-1-15,-1 2 1 0,1 2-13 16,2 2-15-16,-2 2-10 0,1 2 9 15,0 2 23-15,-1 5 8 0,-2 0 22 16,-1 1 4-16,-2 0-12 0,-2 3-10 16,0 0-23-16,-3-2-6 0,-2-1-9 15,-1-3-45-15,-4 0-3 0,3-5-17 0,-2-2-77 16,1 0-152-16,2-5-173 0,1-5-208 16,3 2-459-16</inkml:trace>
  <inkml:trace contextRef="#ctx0" brushRef="#br0" timeOffset="-212012.384">22874 14471 1589 0,'0'0'380'0,"0"0"-81"0,0 0-21 0,0 0-8 15,0 0-54-15,0 0-50 0,0 0 3 16,0 0-7-16,0 0 6 0,0 0 8 15,0 0-19-15,0 0-46 0,0 0 1 16,0 0-10-16,0 0-18 0,0 0-3 16,0 0-1-16,-8-9-9 0,7 6-13 15,-1-2-21-15,-2 0-15 0,1-1-4 16,-1-1 16-16,0-2 9 0,-1 0 0 16,0-5 24-16,-1 0 52 0,-1-3 18 15,1-3-73-15,-1-3-24 0,-2-2-4 16,1 0-6-16,0-4-27 0,-1 1 10 15,-2-3-10-15,0-6-3 0,-2 4-13 16,0-3-2-16,-1-3 15 0,-2-3 9 0,1 0-6 16,0 6-1-16,3 5 14 15,0 4-15-15,0-3 11 0,-2-1-9 16,2 0 15-16,2 4-7 0,0 3-10 0,3 3 10 16,2 5 2-16,1 2 14 0,1 2-15 15,1 3-12-15,0 2 2 16,0 1-2-16,2 2-1 0,0 4-2 0,0 0-12 15,0 0-3-15,-1 0 2 0,1 0 1 16,0 0-9-16,0 0-6 0,0 0-1 16,0 0-2-16,0 0 2 0,0 4 4 15,3-2 12-15,0 2 13 0,0-3-10 16,0 2 12-16,-1-1 0 0,1-1 1 16,-1 0 0-16,0 1 2 0,-1-2-1 15,0 0-1-15,0 0-1 0,1 0 0 16,2 0-2-16,-1 0-1 0,1 0-13 15,1 0 14-15,2 0 0 0,1 0 1 16,3-2-1-16,1 1 1 0,3-2 0 16,0 2-2-16,3-1 1 0,0 1-10 15,4-2 10-15,1 2-16 0,3-2-10 16,1 0-2-16,8 3-1 0,7-3 1 0,9 0 2 16,2-1 13-16,3-3 15 0,-3-1-2 15,-1-1 4-15,3-4-1 0,4 2 24 16,2 0-10-16,3-3-13 15,6-1 13-15,-1 3 9 0,3-3 10 0,6 1 24 16,0 0-57-16,4-1 14 0,3 3 6 16,2-2 7-16,-2 2 5 15,0 2-30-15,0 0 16 0,-2-2-17 0,1 2 10 16,-1 0-9-16,0 0 18 0,-2 1-9 16,2-3-9-16,-1 1 9 0,0 1 1 15,1 0-11-15,0-3 1 0,-2 2 12 16,0 1-14-16,-4 0 0 0,3 0-1 15,-5 0-1-15,-1 1 1 0,-3 0-1 16,-4 1 1-16,0 1-1 0,-5-2 0 16,-7 2-1-16,-4 1 1 0,-1-2 0 15,-13 3 1-15,-6 1-3 0,-8 1-13 16,-4 1 14-16,2-2 0 0,1 1-10 16,-2-3 9-16,-2 5-18 0,-5-1-15 15,-4 1-19-15,-4 1-18 0,-3 0-16 0,-2 0-2 16,0 0 20-16,0 0 10 0,-5 0 3 15,-2 0-16-15,-2 0-24 16,-4 0-35-16,-4 0-40 0,-1 0-32 16,-4 0-100-16,3-2-132 0,-3-1-193 0,1 1-191 15,5 0-703-15</inkml:trace>
  <inkml:trace contextRef="#ctx0" brushRef="#br0" timeOffset="-210447.081">25932 13037 3060 0,'-1'4'498'0,"1"-4"-293"0,0 0-51 15,0 0-8-15,0 2-31 0,0-2-46 16,1 1-7-16,3-1-47 0,4 3 4 16,6 0 46-16,-1 1 13 0,6 0 8 15,3 0 4-15,0-1-29 0,4 0-40 16,-1 4-21-16,2-3-19 0,-2 2 4 15,1 0-7-15,-4 2 4 0,0 2-7 16,-3 0 0-16,-4 2 22 0,-3 0 3 16,-4 2 2-16,-2 2-1 0,-6-2 21 15,-2 4 9-15,-6-1 12 0,-4 0 9 16,-3 2 0-16,-3-1-12 0,-3-1-15 16,-3-1-13-16,0 1-12 0,-1-2-18 15,-1-1-50-15,3-1-52 0,1-2-62 16,2-3-78-16,5-3-104 0,3-5-337 15,3 0-1034-15</inkml:trace>
  <inkml:trace contextRef="#ctx0" brushRef="#br0" timeOffset="-209830.281">27128 12949 173 0,'0'0'2605'0,"0"0"-2131"0,0 0-134 0,0 0-37 0,0 0-54 16,0 0-31-16,0 0-2 0,0 0-46 16,0 0-66-16,0 0-46 0,12-44-58 15,-7 26 0-15,2-3-24 0,0-2 22 16,3-2-10-16,-3-1-13 0,3 1 23 16,-2 1-10-16,-1 2-4 0,2 2-5 15,-4 5 19-15,1 2-14 0,0 5 4 16,-3 2 11-16,-1 2-17 0,0 4-22 15,2 0-44-15,4 7-8 0,2 4 46 16,1 6 46-16,3 7 11 0,3 10-8 16,3 9 22-16,-3 9-22 0,-4-1 12 15,-5 0-12-15,0-6 0 0,-6-12 0 16,2-6-3-16,-4-6-1 0,2-3-20 0,0 2-25 16,0 1-20-16,-1 1-36 0,-1-5-47 15,0-2-43-15,0-2-142 16,-3-5-230-16,-1 1-426 0,0-5-217 0</inkml:trace>
  <inkml:trace contextRef="#ctx0" brushRef="#br0" timeOffset="-209630.688">27174 13256 2148 0,'0'0'636'0,"0"0"-203"16,0 0-35-16,0 0-133 0,0 0-99 15,0 0-21-15,0 0 16 0,0 0 19 16,0 0-26-16,0 0-13 0,0 0-12 15,53-1-16-15,-32-5-24 0,8-6-28 16,12-2-31-16,7-4-27 0,2 0-3 16,-7 3-2-16,-10 3-68 0,-13 5-141 15,0 0-95-15,2 1-128 0,-2 1-550 16,0 0-952-16</inkml:trace>
  <inkml:trace contextRef="#ctx0" brushRef="#br0" timeOffset="-207879.255">28104 12779 2711 0,'-2'-7'549'0,"0"-3"-177"0,-2-1-17 0,0 1-32 0,-1 0-35 0,-1 3-54 16,0 3-66-16,-1 1-104 0,0 0-45 15,1 3-19-15,-1 0 0 0,-1 3 0 16,2 6-27-16,0 2-28 0,3 6 6 15,2 0 25-15,1 3 2 0,6-2 19 16,3 2-12-16,2-3 0 0,4-3-1 16,1-3-2-16,2-3 18 0,0-3 3 15,-3-3 15-15,1-2 13 0,-1-2 15 0,-3-4 3 16,-4-3-19-16,-2-3-30 16,-4-2 0-16,-2-3-27 0,0 0-37 15,-8 0-22-15,-1 0-13 0,-5-1 38 0,-4 2 30 16,-1 2-11-16,2 4 42 0,-1 4 0 15,5 4 12-15,1 2-2 0,3 0-10 16,3 4-31-16,2 1-9 0,4 4-13 16,0 1 13-16,6 1 40 0,3-1 1 15,5 0 21-15,3-3-19 0,1-5 12 16,3-2 4-16,0-5 12 0,4-5-1 16,-3-4-26-16,0-4-4 0,-2-3-34 15,-2-2-19-15,-3-1-9 0,-4 1 0 16,-3 2 36-16,-4 4 26 0,-2 3 22 15,-2 4 15-15,-2 4 13 0,0 2 24 16,-2 4-45-16,-2 0-29 0,3 5-56 16,-1 4 1-16,0 1 24 0,4 4 9 15,0 2 22-15,0-2 3 0,6 0 12 16,1-1 10-16,3 0 3 0,-1-2-3 0,1-1 0 16,4-1-4-16,-1 0 4 15,1 0 0-15,-1-1 5 0,-2 2-8 16,0-1-21-16,-2 3-1 0,0-2-1 0,-2 3 1 15,-1 0-12-15,-1-2 9 16,-1 2-13-16,0-2 13 0,4-1-18 16,-2-3 21-16,3-2-56 0,3-3-74 0,4-2-32 15,3 0-63-15,1-8-280 0,2-4-561 16,-2 1-820-16</inkml:trace>
  <inkml:trace contextRef="#ctx0" brushRef="#br0" timeOffset="-207478.857">29045 12314 2896 0,'0'0'515'0,"0"0"-265"0,0 0-7 0,0 0-26 16,-42 31-33-16,31-14-45 0,5 7-18 16,2 9-7-16,1 9-16 0,3-5-12 0,2-2-21 15,2-5-16-15,1-6-16 0,7 0-14 16,-1 2-16-16,5-1 12 0,-1-7 12 16,5-3 1-16,0-6 15 0,3-4 78 15,0-5-26-15,0-2-22 0,0-5-31 16,-2-7-21-16,0-3-5 0,-6-6-16 15,-1-5-1-15,-7-6-51 0,-7-10 3 16,-10-7-66-16,-8-1 27 0,-5 9-4 16,2 11 10-16,4 13 24 0,-2 4 21 15,-1 1-3-15,-3 0 6 0,-3 1 4 16,1 7-10-16,5 3-40 0,-1 3-46 16,2 0-69-16,6 3-98 15,5 1-195-15,7 2-327 0,1-1-766 0</inkml:trace>
  <inkml:trace contextRef="#ctx0" brushRef="#br0" timeOffset="-207129.423">29614 12011 3933 0,'0'0'463'15,"0"0"-241"-15,0 0-37 0,0 0 17 16,1-44 9-16,4 32-90 0,4 0-39 16,0-1-18-16,2 2-64 0,1 0 0 15,1 2-24-15,0 1-10 0,-2 2 10 16,0 3-6-16,-2 3-13 0,-1 3-24 16,0 6-51-16,0 6-8 0,-2 12 50 15,-3 13 36-15,-3 15 29 0,-4 6 11 16,-5 0 0-16,0-5 0 0,3-8 11 15,2-2 1-15,3-4 1 0,1-7 8 16,0-8 3-16,2-4 1 0,2-5-24 0,1 5-1 16,-1 0-17-16,3 2-48 15,0-4-110-15,-1-4-133 0,-1-1-302 16,0-7-902-16,1 0-766 0</inkml:trace>
  <inkml:trace contextRef="#ctx0" brushRef="#br0" timeOffset="-207025.418">29782 12772 3127 0,'0'0'802'0,"0"0"-501"0,0 0-59 16,0 0-50-16,0 0-192 0,0 0-13 15,0 0-427-15,8-68-1736 0</inkml:trace>
  <inkml:trace contextRef="#ctx0" brushRef="#br0" timeOffset="-204880.383">27488 13616 3113 0,'0'0'477'0,"0"0"-240"0,0 0 9 0,0 0 65 0,0 0-36 16,0 0-84-16,0 0-78 0,0 0-36 15,0 0-34-15,0 0-31 0,0 0-11 16,22 2-1-16,-7 6 2 0,3 3 13 16,8 6-12-16,6 4-1 0,10 3-2 15,9 6-1-15,3 0 0 0,1-4 0 16,-4 0-11-16,-2-8 9 0,-1 1-22 15,0-5-2-15,-1 0 6 0,-3-4-1 16,-9-4-15-16,-8-3-27 0,-6-1-37 16,-6-2-40-16,0 0-42 0,-1 0-56 15,-3-1-131-15,-7-5-276 0,-4-1-585 16,-2 0-615-16</inkml:trace>
  <inkml:trace contextRef="#ctx0" brushRef="#br0" timeOffset="-204646.709">28034 13730 2565 0,'0'0'591'0,"0"0"-218"16,0 0-148-16,0 0-80 0,0 0 53 16,0 0 45-16,0 0-17 0,25 39-29 15,-11-27-56-15,1 1-43 16,3 0-43-16,-1-2-30 0,-1 2-25 0,-1 0 0 16,1-1-13-16,-7 1-2 0,1-2-3 15,-5 2-10-15,-5 1-15 0,0 1-9 16,-4 0 3-16,-7 5 0 0,-7-4 9 15,-2 3-15-15,-5-2-13 0,-3 2-15 16,-1-4-31-16,-2-1-57 0,2-4-41 16,2-1-169-16,6-5-404 0,4-3-882 15</inkml:trace>
  <inkml:trace contextRef="#ctx0" brushRef="#br0" timeOffset="-203745.549">28924 13975 1828 0,'0'0'770'0,"0"0"-406"0,0 0-76 16,0 0-14-16,0 0-21 0,0 0-65 16,0 0-42-16,-23 48-34 0,17-31-25 15,1 4 0-15,0 2-16 0,-2 1 6 0,0 4-6 16,-1 1-6-16,1-1-10 0,-3 2-12 16,1-3-9-16,0 0-18 15,1-5-13-15,1-2 0 0,0-2-2 0,2-5-1 16,1-3-3-16,3-4-13 0,1-3-2 15,0-2 18-15,0-1 21 0,1-3 32 16,3-5 8-16,2-6-6 0,2-10-44 16,2-15-11-16,2-9-31 0,2-6 28 15,-4 3 3-15,0 7 16 0,-2 6-14 16,-2 6 16-16,-3 6-3 0,2 8 1 16,-1 4-13-16,0 1 24 0,1 2-24 15,0 0 16-15,-1 7-19 0,-2 4 0 16,4 3-83-16,0 9 34 0,4 3 40 15,1 8 9-15,0 4 18 0,2 3-18 16,-2-1 0-16,-1 2-15 0,0-1-19 16,-2 1-12-16,-2-1-40 0,2-4-40 15,-3 0-28-15,-2-3-29 0,1-2-4 16,-3-5-27-16,-1-5-92 0,0-2-209 16,-5-5-294-16,2-4-462 0</inkml:trace>
  <inkml:trace contextRef="#ctx0" brushRef="#br0" timeOffset="-203586.881">28844 14207 1663 0,'0'0'675'16,"0"0"-172"-16,0 0-26 0,0 0-33 16,0 0-110-16,0 0-113 0,0 0-44 0,0 0-7 15,0 0 20-15,0 0-46 0,0 0-40 16,42 0-34-16,-22 0-30 0,3 0-28 16,1-2-12-16,0-3-15 0,4 0-77 15,1-4-76-15,0-2-136 0,1-3-214 16,-8 2-951-16,9-8-1134 0</inkml:trace>
  <inkml:trace contextRef="#ctx0" brushRef="#br0" timeOffset="-203146.996">29530 13895 3404 0,'0'0'591'16,"0"0"-269"-16,0 0 0 0,0 0-49 15,0 0-89-15,0 0-74 0,0 0-34 16,0 0-55-16,0 0-21 0,0 0-13 15,0 0 13-15,-43 38 36 0,29-21-21 16,-3 4-3-16,0 0-12 0,-3 2-13 16,4-2 1-16,-3 3 9 0,2 0-9 15,-1 0 11-15,2 0 1 0,4-2 12 16,3-1 13-16,4-3 11 0,1-4 3 16,2 0-5-16,2-1 5 0,7-3 1 15,0 0 2-15,5 1 13 0,4-1-19 16,0 0-21-16,5-1-13 0,3-1-2 15,1-1-3-15,1 0-30 0,1-1-67 16,1-2-43-16,-2-1-45 0,0-1-32 0,-1 0-93 16,-2-2-207-16,0 0-551 15,-6 0-784-15</inkml:trace>
  <inkml:trace contextRef="#ctx0" brushRef="#br0" timeOffset="-202531.522">29911 13943 3454 0,'0'0'502'0,"0"0"-329"0,0 0-32 16,0 0 1-16,0 0-6 0,0 0-12 15,-2 45 29-15,2-24-2 0,0 5-96 16,2 0-37-16,-1 0-18 0,0 1-1 15,-1-2-1-15,0-2-16 0,0 1-16 16,0-3-30-16,0-2-1 0,-2-4 4 16,1-2 30-16,-1-4 31 0,0-4 15 15,0-3 12-15,-1-2 7 0,0-2 18 16,-3-8 15-16,-2-4-36 0,0-7-31 0,-4-9-3 16,-3-11 3-16,4 3 14 0,1 3 20 15,2 6 9-15,5 5 2 16,-1 2 4-16,3 0 0 0,1 4 6 0,1 5 2 15,5 3 7-15,1 5 12 0,6 2-39 16,3 1-37-16,6 2-11 0,3 5 9 16,2 3-10-16,0 1 10 0,-3 1-16 15,-2 2 6-15,-4 2 10 0,-3-1-1 16,-4 1-9-16,-5 0 0 0,-3-1-13 16,-3 0-5-16,-4 0-16 0,-7 1 1 15,-2 1 5-15,-6 1 22 0,-2 0 18 16,-1-1 1-16,-1-2 23 0,2 0 7 15,5-2 8-15,4-3 7 0,4-2-1 16,5-2-8-16,3 1-16 0,4 1 16 16,6 0 26-16,5 3 19 0,5-1-19 0,3-1-11 15,2 3-31-15,0 2-20 16,1 0-1-16,-2 0-3 0,-2 0-9 16,-5 1-3-16,-2 0 0 0,-5-2 15 0,-6 0-15 15,-4 1-55-15,-3-1 9 0,-9 3 28 16,-8-1 15-16,-5-2-15 15,-10 1-34-15,-12-3-33 0,-9-4-62 0,-1-5-27 16,3-4-90-16,16-8-235 0,14 1-769 16,4-10-1392-16</inkml:trace>
  <inkml:trace contextRef="#ctx0" brushRef="#br0" timeOffset="-201897.261">29354 12980 2468 0,'0'0'499'0,"0"0"-99"0,0 0-20 0,0 0-33 15,0 0-92-15,0 0-26 0,0 0-32 16,0 0-80-16,0 0-53 0,36-11-12 0,-15 11 9 16,3 4 3-16,9 3-12 0,10 3-15 15,10 4-16-15,5 3-19 0,0 3-1 16,-2 2 2-16,-1 0 12 0,3 1-2 16,2 1 2-16,3-2 9 0,0 1 10 15,1 0-13-15,1 0-18 0,2-1 12 16,-2-1-12-16,-1-5 10 0,-5-2-13 15,-7-5-39-15,-11 0-62 0,-11-6-30 16,-13-1 21-16,-4-2-36 0,-4-2-69 16,-2-4-64-16,-3-5-143 0,-4-4-290 15,-3 1-753-15,-7-16-320 0</inkml:trace>
  <inkml:trace contextRef="#ctx0" brushRef="#br0" timeOffset="-201630.531">30425 12972 3009 0,'0'0'517'16,"0"0"-324"-16,0 0-13 0,0 0 27 16,0 0 83-16,0 0 6 0,20 48-38 0,-7-31-44 15,4 3-62-15,1-2-52 16,2 2-45-16,0 1-25 0,0-1-17 16,1 1-11-16,-4-1-2 0,1 0 0 0,-3 0-22 15,-2 0 10-15,-3 1-3 0,-3 0-3 16,-4-2-7-16,-3 0 1 0,-3 1 3 15,-8-2 18-15,-6 2 1 0,-6-4 2 16,-11 1 1-16,-11-2 14 0,-7 1-12 16,5-5-3-16,9-4-41 0,14-5-57 15,8-2-75-15,3 0-63 0,2-6-109 16,4-4-289-16,5 0-1225 0,15-11-148 0</inkml:trace>
  <inkml:trace contextRef="#ctx0" brushRef="#br0" timeOffset="-200514.105">31318 13266 2937 0,'0'0'537'0,"0"0"-252"0,0 0 4 0,0 0-63 15,0 0-115-15,0 0-86 0,0 0 6 16,-18 57 40-16,14-29-15 0,1 3-7 16,0 2-12-16,1-1-3 0,-3 0-9 15,1-3-23-15,-1 2-2 0,0-2-1 16,0-2-2-16,1-3-13 0,-2-3 4 0,2-3 0 16,1-5 9-16,-2-5 0 15,3-2 0-15,0-6 3 0,1 0 12 16,-1-6 71-16,0-7-9 0,0-6-61 0,-2-14-13 15,2-10-15-15,2-10 13 16,2-4 2-16,4 5 16 0,-1 12 15 0,-1 12 8 16,1 9 7-16,-1 4-9 0,0 1 21 15,0 1 43-15,1 2 21 0,-1 5-68 16,-1 5-54-16,-1 1-14 0,5 3-13 16,1 4 5-16,4 7 19 0,4 3 3 15,1 6 2-15,1 4 0 0,1 2 0 16,-2 2-1-16,1 2 0 0,-2-2-1 15,0 3-13-15,-4-4-23 0,0 1-56 16,-5-4-60-16,-2-3-23 0,-1-3-13 16,-1-4-37-16,-3-6-77 0,0-4-228 15,-4-5-431-15,-2-2-360 0</inkml:trace>
  <inkml:trace contextRef="#ctx0" brushRef="#br0" timeOffset="-200346.327">31272 13485 2621 0,'0'0'1074'0,"0"0"-847"0,0 0 8 16,0 0 79-16,0 0-116 15,0 0-97-15,0 0 7 0,0 0-20 0,44 9-39 16,-29-9-24-16,2 0-25 0,1-3-20 16,3-1-90-16,3 0-95 0,0-2-110 15,4 0-176-15,-9 1-696 0,10-7-1030 0</inkml:trace>
  <inkml:trace contextRef="#ctx0" brushRef="#br0" timeOffset="-199962.207">31564 13259 3598 0,'0'0'539'0,"0"0"-266"0,0 0-1 16,0 0 44-16,0 0-99 0,0 0-26 16,0 0 6-16,56 20-51 0,-26-13-92 15,8 2-51-15,-2-3-1 0,-4 2-2 16,1 0-12-16,-11-3-3 0,5 3-12 0,3-1-22 16,-9 3-5-16,3 0 2 0,-3 1 13 15,-5 0 12-15,1-1 2 0,-3-1 13 16,-3 1-3-16,-2-2 15 0,-3 1 2 15,-2-2-2-15,-3 0-12 0,-1 1 11 16,-5 1 1-16,-6 1-3 0,-3 0-21 16,-2 0 5-16,-4 2 4 0,2 1 3 15,-1-3-6-15,-1 1-12 0,3 2-10 16,1-2-24-16,3 1 3 0,0-4-36 16,0 2-50-16,3-1-65 0,-1-2-112 15,3-2-173-15,3 1-550 0,1-3-750 16</inkml:trace>
  <inkml:trace contextRef="#ctx0" brushRef="#br0" timeOffset="-199703.15">31712 13786 3010 0,'0'0'694'0,"0"0"-291"0,0 0 38 0,0 0-41 16,0 0-128-16,0 0-111 0,43-13-55 16,-24 6-64-16,1 0-42 0,1 1-37 15,1 0-96-15,0-1-41 0,-2 1-40 16,4 2-77-16,0 0-177 0,-8 1-616 15,12-2-1002-15</inkml:trace>
  <inkml:trace contextRef="#ctx0" brushRef="#br0" timeOffset="-198962.324">32363 13368 3224 0,'0'0'523'16,"0"0"-417"-16,0 0-105 0,0 0 93 16,0 0 16-16,-13 47-50 0,13-31-29 15,0 0-30-15,-1 1-1 0,-1 1-22 0,0-2-53 16,-3 0 5-16,4 1 8 0,-2-4-17 15,1-1-50-15,0-2-11 16,0-4 58-16,1-3 44 0,-3-2 9 0,-1-1 29 16,1 0 20-16,-3-5 31 0,-1-4-22 15,1-1 3-15,-3-5 2 0,3 0 33 16,2-3 28-16,0-2 9 0,5-2-10 16,1-1 10-16,0 0-10 0,2-1-22 15,1 7 12-15,0-1 6 0,3 5 18 16,5 3 31-16,3 3-77 0,1 2-19 15,2 2 9-15,4 1-37 0,0 2-15 16,4 3-24-16,-2 1-7 0,0 3-3 16,-1-1-6-16,-7 1-12 0,-3 0-1 15,-9 2-21-15,-3-2-28 0,-1 1 12 16,-7-1 25-16,-3 2 40 0,-4 1 25 16,-4 0 15-16,4 0 13 0,4-1 4 15,4-3 23-15,4 1 7 0,2-1-3 0,0-1 0 16,0 1-7-16,0 3 26 0,6-1 17 15,0 5 0-15,4 1-15 0,3 0-19 16,-4-1-21-16,3 2-13 0,-4 1-8 16,-1-3-1-16,-2-2-15 0,-4 1 9 15,-1-3-12-15,-5-3 0 0,-7-1 18 16,-4-1 19-16,-7-3-37 0,-3-1-43 16,-10-6-64-16,1-4-39 0,-1-2-82 15,0-1-69-15,10 0-103 0,5 2-575 16,8-13-1433-16</inkml:trace>
  <inkml:trace contextRef="#ctx0" brushRef="#br0" timeOffset="-176080.601">21606 14244 878 0,'0'0'1272'0,"0"0"-961"0,0 0-34 15,0 0 32-15,0 0-19 0,0 0-39 16,0 0-36-16,0 0-64 0,0 0-117 0,0 0-34 15,0 0-1-15,0 0-1 16,-36 48-10-16,32-32 12 0,1-1 2 0,-1-1 14 16,-1-4-4-16,2-1-11 0,0-2 24 15,1-3 14-15,0-2 17 0,0-2-9 16,2 0-7-16,0 0-2 0,-1-6 12 16,-1-3-35-16,-1-2-15 0,0-6-3 15,-1-4 2-15,0 1 1 0,0-4 24 16,0 0-22-16,0 1-2 0,0 2-1 15,2 7-18-15,0 1 18 0,1 6-11 16,0 4-4-16,1 3 16 0,0 0-3 16,2 3-34-16,2 3 9 0,6 2 15 15,0 4 13-15,3 1-2 0,2 2-1 16,-1 2-31-16,0-3 2 0,-1 0-8 16,0-3-1-16,-2-3 18 0,-2-5-5 15,0-3-3-15,-3-1 12 0,0-6 8 16,-2-4 11-16,0-3 44 0,0-6-3 15,0 0-25-15,-4-4-13 0,1 0 23 16,-1 2 2-16,0 3-6 0,1 4-6 16,1 3-5-16,0 7-11 0,3 4-2 0,1 1 2 15,4 5 33-15,3 5 8 0,3 5-29 16,1 4-12-16,-2 2-22 0,0 3-24 16,-3-3-29-16,-2 1-23 0,-1-4-25 15,-2-4-98-15,0 0-198 0,-2-5-630 16,-1-7-763-16</inkml:trace>
  <inkml:trace contextRef="#ctx0" brushRef="#br0" timeOffset="-175730.666">21931 14111 2436 0,'0'0'685'0,"0"0"-382"0,0 0-17 0,0 0-104 0,0 0-53 0,0 0-53 16,0 0-32-16,-38-44-13 0,31 37-16 15,1 2 4-15,0 2-19 0,1 1-1 0,-1 2 1 16,2 0-2-16,-1 3-54 0,0 3 3 16,2 1-5-16,2 3 38 0,1 1 20 15,0 2 15-15,4-1 7 0,4 1-22 16,2-1-13-16,1 0 11 0,3-3-2 15,-1 1-8-15,1-2 12 0,0-1 3 16,-1 0-3-16,-3 1-16 0,-2 1-28 16,-3 0-31-16,1 1-22 0,-6 1-30 15,0 3-6-15,-8 3-76 0,-3 1-82 16,-3 1-92-16,-1 2-92 0,-2-2-123 16,0-3-157-16,2-4 1 0</inkml:trace>
  <inkml:trace contextRef="#ctx0" brushRef="#br0" timeOffset="-175230.617">22023 14085 1524 0,'0'0'1120'0,"0"0"-821"0,0 0-49 0,-2 46-11 16,2-30 2-16,2-1-65 0,1 2-53 15,-1-3-38-15,0 0-38 0,0 0-25 16,0-2-22-16,-2-4 0 0,2 2-2 16,-2-3-20-16,0-1-22 0,0-4-4 15,0-1 11-15,0-1-17 0,0-6 1 16,0-4 22-16,0-1-45 0,-3-6 38 16,-1-4 38-16,1-2 0 0,-2-3 22 15,0 1 13-15,-1 1-1 0,2 2 1 16,0 3 16-16,2 6 21 0,2 2-19 15,0 2-8-15,3 2-33 0,4 3-11 16,2 1 15-16,1 2 9 0,2 1-9 16,1 0-16-16,1 4-3 0,-3 6-25 15,0 1-15-15,-1 3-5 0,-3 1 1 16,-2 1-7-16,-3 0 4 0,0 1-26 0,-2-3 10 16,0-1-3-16,1-3 5 15,0-3 23-15,1-1 38 0,0-5-11 16,1 2 14-16,3-2 19 0,0-1 13 0,1 2 28 15,1-1 7-15,1-1-11 0,-2 3-24 16,1 1-10-16,-2 3 12 16,-3 2-5-16,-3 3 12 0,0 3 21 0,-9 3-12 15,-3 3-21-15,-5 0-29 0,-3-2-58 16,-1 2-26-16,0-4-27 0,-1-4-40 16,2-8-119-16,5-3-447 0,-1-16-1741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3:02.52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9944 6093 3205 0,'0'0'506'0,"0"0"-339"0,0 0-51 0,0 0-50 15,0 0-66-15,0 0 0 0,0 0 0 16,0 0 38-16,56-5 18 0,-12-2 19 16,24 0-16-16,13 0-25 0,10 0-32 15,5 3 23-15,1 2 0 0,8 1 25 0,4-1 15 16,9 1-7-16,3-1-18 16,5 0-21-16,2 0-4 0,3-1 7 0,2-2-3 15,-6 0-17-15,-7-1 13 16,-8 1-15-16,-9 0 2 0,-9 0 16 0,-14-1 1 15,-13 1-16-15,-19 1-3 0,-15-2-3 16,-11 3-74-16,-9 1-115 0,-2-1-109 16,-5-3-187-16,-1 1-669 0,-8-8-1276 15</inkml:trace>
  <inkml:trace contextRef="#ctx0" brushRef="#br0" timeOffset="1350.135">10013 7574 2667 0,'0'0'428'0,"0"0"-198"0,0 0-103 0,0 0-22 16,0 0 150-16,0 0 63 0,0 0-32 16,40 4-72-16,-22-4-57 0,2 0-35 15,3-1-39-15,2-2-40 0,0 1-16 16,0 0-8-16,-1-1-17 0,-2 0-1 0,0 0 1 16,-2-1 0-16,-2 2-2 15,2 0-2-15,-2-1-35 0,-5 2-21 16,0-1-25-16,-1 1-12 0,-1 1-15 0,-1 0-35 15,-2 0-35-15,2-1-63 0,-1 0-140 16,-2-1-314-16,-4-1-930 0</inkml:trace>
  <inkml:trace contextRef="#ctx0" brushRef="#br0" timeOffset="2199.438">14321 7527 2179 0,'0'0'566'0,"0"0"-396"0,0 0 61 0,0 0 94 0,43 11 42 0,-21-8 9 15,5 0-75-15,6-1-63 0,9-2-73 16,8 0-27-16,2-4-34 0,-10 0-43 0,-9-1-34 16,-10 1-27-16,-2 0-3 15,4 1-58-15,2 0-85 0,4-2-115 16,-2 1-186-16,-4-1-509 0,-7 2-726 0</inkml:trace>
  <inkml:trace contextRef="#ctx0" brushRef="#br0" timeOffset="4733.606">16432 7683 691 0,'-3'-2'1541'0,"3"0"-1043"0,-2 2-139 0,2-2 49 0,0 1-91 16,0 0-37-16,0 1-28 0,0 0-69 16,0 0-41-16,2 0-35 0,2 0-45 15,6 0-7-15,5 0 3 0,12 2 34 16,10 2 6-16,15-2-22 0,3 1-21 16,0-3-25-16,-6 0-15 0,-6 0-3 15,-7-1-12-15,-7-1-3 0,-8 1 1 16,-4 0-16-16,5-1-25 0,-3 1-27 15,-2-1-18-15,-5 1-34 0,-4 1-62 16,-6-1-84-16,-2 1-83 0,-7-2-73 16,-4-3-543-16,2 1-896 0</inkml:trace>
  <inkml:trace contextRef="#ctx0" brushRef="#br0" timeOffset="5566.253">20814 7577 2210 0,'0'0'508'0,"0"0"-158"0,0 0 36 0,0 0-164 0,0 0-30 16,0 0 82-16,0 0 21 0,0 0-39 16,45 10-47-16,-21-7-41 0,8 0-15 0,12 3-38 15,4-2-33-15,6-1-21 0,-12-1-24 16,-9 1-25-16,-11-1-10 15,5 1-2-15,-2-1 0 0,6 1 1 0,1 0-1 16,-6 1 0-16,-1-1-12 16,-4-1-7-16,-3 1-14 0,-4-1-25 0,-4 1-15 15,-3-2 3-15,-4-1-12 0,-2 0-12 16,-1 0-26-16,0 0-23 0,-3 0-42 16,-2 0-31-16,-2 0-14 0,-3 0-43 15,-2 0-131-15,-1 0-126 0,-1 0-176 16,3 0-439-16</inkml:trace>
  <inkml:trace contextRef="#ctx0" brushRef="#br0" timeOffset="7017.206">18454 6768 848 0,'-6'-5'420'0,"4"1"-160"0,-1 0 30 0,-1 0-1 0,0 0-30 0,-1 0-4 16,4-1-20-16,-1 2 19 0,2-1 4 16,-2 2-29-16,2 0-78 0,0-1-31 15,3 0-10-15,2 0-9 0,1-2-29 16,3 1-16-16,2-1-22 0,7 1 1 15,2 1-10-15,2 1-4 0,4 0-21 16,1 2-1-16,4 0-2 0,0 7-19 16,0 3-18-16,-1 4-16 0,0 5-19 15,-3 3 6-15,-2 6-1 0,-3 10 14 0,2 5-7 16,-4 11 19-16,-7 1-10 16,-5-5 4-16,-4-10-1 0,-4-13-2 0,0-5-4 15,-2-3 0-15,-5 1 22 0,0 4 12 16,-6 1 23-16,-5-2 26 0,-4-2 15 15,-4-2 54-15,-8-2 22 0,-8-3-16 16,-6-5-10-16,-4-9-6 0,3-6 1 16,5-11-8-16,1-6-22 0,1-8-22 15,-2-6-34-15,-1-8-28 0,1-3 0 16,3-1 25-16,4-4 3 0,6 0 3 16,8 4 40-16,8 7 10 0,6 9-3 15,7 11-7-15,2 3-2 0,6-2-15 16,3 1-26-16,9-1-22 0,14 3-28 15,14 5 50-15,20 7 6 0,8 6 10 16,-1 6-16-16,-6 10-19 0,-11 2-5 16,-5 6-38-16,-11-1-88 0,-11 0-45 15,-1 7-16-15,-7 11-42 0,-2 5-130 16,-5 5-292-16,-10-14-527 0</inkml:trace>
  <inkml:trace contextRef="#ctx0" brushRef="#br0" timeOffset="8001.016">12853 7348 2892 0,'-13'7'457'0,"10"-7"-174"0,1 2-31 0,2-2 9 15,0 0-99-15,0 0-75 0,1 0-44 16,5-2 19-16,4-2 28 0,6-1 11 15,6-3-12-15,10-5-36 0,-1 2-33 16,2-3-20-16,1 3-2 0,-5 2-19 0,2 1-19 16,-3 1-19-16,-4 2-2 15,-4 2-19-15,-4 2-10 0,-6 1-6 16,-4 0 9-16,-4 1-16 0,-2 5 10 0,-5 2 40 16,-6 3 51-16,-7 3-15 0,-2 3 17 15,-3-1 10-15,-2 1 12 16,0-2 13-16,1-1 52 0,5-1-6 0,3-2-16 15,4-4-6-15,6-2-25 0,4-3-34 16,4-2-14-16,10 0-73 0,15-7 15 16,20-11-115-16,22-13-232 0,-7 2-1150 15,1-7-524-15</inkml:trace>
  <inkml:trace contextRef="#ctx0" brushRef="#br0" timeOffset="11516.771">12872 12763 2779 0,'0'2'385'0,"0"-2"-225"0,2 0-33 0,3 0 3 16,4 0 22-16,4 0 30 0,8 0-2 16,10 0-15-16,16 0-13 0,19 0-9 0,13-1-20 15,7-1-3-15,2-3 21 0,-1-1-7 16,4 1-48-16,3 2-41 15,3 0-14-15,-4 0-4 0,-3 3-11 0,-6 0-14 16,-10 0 1-16,-9 3-3 0,-9-2-1 16,-13 2-39-16,-13-1-30 0,-11-1-49 15,-5-1-120-15,-2 0-180 0,-3-1-378 16,-3-2-1096-16</inkml:trace>
  <inkml:trace contextRef="#ctx0" brushRef="#br0" timeOffset="13918.133">18296 10708 2561 0,'0'0'437'0,"0"0"-270"0,0 0 136 0,0 0 26 0,0 0-84 0,0 0-51 15,0 0-66-15,0 0-14 0,0 0 10 16,0 0-19-16,48-19-19 0,4 13-10 15,24 1-8-15,11 2-7 0,3 0-6 16,-3 3-24-16,-4 0-1 0,2 3-29 16,2-2 0-16,-1 1 2 0,-4-2-3 15,-2 3-18-15,-11-2-52 0,-9 0-31 16,-8-1-4-16,-6 0-14 0,-13 0-23 16,-6-2-78-16,-9-1-177 0,-5-1-297 15,-2-2-759-15,5-8-347 0</inkml:trace>
  <inkml:trace contextRef="#ctx0" brushRef="#br0" timeOffset="17682.259">23846 12775 2824 0,'-12'6'496'0,"8"-6"-188"0,2 1-2 0,0 1-30 15,1-1-58-15,1-1-82 0,0 0 3 16,2 3-10-16,5-2 5 0,5 1 10 0,12 1 2 15,18 1-9-15,23-3-12 16,10 1-28-16,10 0-31 0,-2-1-30 16,-2 0-20-16,0 2-16 0,-3-3-19 0,-4 1 1 15,-7-1-30-15,-8 0-37 0,-14 0-21 16,-12 0-3-16,-9 0-10 16,-5-1-43-16,-3 0-86 0,0-1-143 0,-2-2-267 15,-6-2-629-15,-7-7-891 0</inkml:trace>
  <inkml:trace contextRef="#ctx0" brushRef="#br0" timeOffset="20498.775">14055 13435 1641 0,'0'0'1093'0,"0"0"-733"0,0 0-86 0,0 0 31 0,0 0-47 0,0 0-57 16,0 0-4-16,0 0-27 0,0 0-43 16,0 0-41-16,0 0-25 0,0 0-21 15,-42 15-3-15,25-3-9 16,-2 2-1-16,-5 4 1 0,-2 5-1 0,-2 3 1 16,-8 10-1-16,-8 8 1 0,-9 10-10 15,-4 3-16-15,2-1-2 0,7-3-11 16,5-7-13-16,6-1-22 0,6-12-46 15,8-5-9-15,8-11-47 0,3-3-37 16,1 0-42-16,2-4-52 0,1-1-176 16,6-9-251-16,2 0-455 0,2-16-318 0</inkml:trace>
  <inkml:trace contextRef="#ctx0" brushRef="#br0" timeOffset="20766.588">13553 13550 2681 0,'0'0'463'16,"0"0"-246"-16,0 0 2 0,0 0 18 0,0 0-55 15,-32 40 19-15,26-26-24 16,1 4-16-16,1 3-13 0,1 1-19 0,2 4-31 16,1 1-33-16,4 2-23 0,1 1-11 15,-1 4-13-15,1-2-18 0,-1 0 0 16,-1 0-12-16,0-2-34 0,-2 0-27 15,0-2-10-15,0-5-15 0,0-2-1 16,2-7 47-16,0-4 33 0,1 0 16 16,1-6-12-16,4-1 13 0,5-3 2 15,13-4 34-15,18-18-34 0,28-23-80 16,18-14-206-16,-13 5-384 0,1-5-1717 0</inkml:trace>
  <inkml:trace contextRef="#ctx0" brushRef="#br0" timeOffset="22016.774">8588 15475 1451 0,'0'0'397'0,"0"0"-293"0,0 0 19 0,0 0 17 0,0 0-14 0,0 0 45 0,0 0 10 15,0 0-59-15,0 0-48 0,0 0 16 16,0 0 13-16,52-4-14 0,-19-3-34 15,13-3-36-15,12 3-6 0,6-3-1 16,3 4-9-16,-3 1 9 0,0 0-10 16,6 0 34-16,1 0-5 0,4-1 33 15,5 1 31-15,5 0 7 0,2-1 15 16,6 0 5-16,1-2 10 0,3-1 20 16,-1 2-18-16,2-2-20 0,-1 2-14 15,-1-1-11-15,-3 2-6 0,-6 0-21 16,-4 0-22-16,-7-2-22 0,-6 4 1 15,-6-2-17-15,-8 1 0 0,-5 2-1 0,-9-1-1 16,-13 2-31-16,-9 0-55 16,-2 0-53-16,-3 1-40 0,3 0-17 15,-5-1-30-15,-6 2-83 0,0 0-168 0,-6-1-331 16,-1-2-820-16</inkml:trace>
  <inkml:trace contextRef="#ctx0" brushRef="#br0" timeOffset="29949.729">10477 18066 2825 0,'-8'11'461'0,"3"-5"-333"0,-5-2-49 0,0-1 29 0,2 2 28 16,-4-1-45-16,0-1-47 0,-2 0-28 15,-3-1-14-15,-2 0-2 0,-1 1-31 16,-3-2-1-16,-2 1 4 0,-5 0 26 16,-6 2-11-16,-10 1 10 0,-12 2-13 15,-4 0 15-15,0 0-2 0,6-2-19 16,4 1 6-16,-3-1 0 0,2 1 4 16,-2 0 11-16,-2 0 0 0,0-2 1 15,1-1 20-15,1-2 8 0,1-1 32 16,-3 0 6-16,5 0 9 0,-3-4-6 15,0-1-2-15,1-3 8 0,-2-2-22 16,0-1-9-16,0-3-7 0,2-2 4 16,-2 0-39-16,1-1-1 0,6-2 1 15,-2-2 22-15,6-2-2 0,3 0-20 0,2 0 13 16,7 1-15-16,6 4-1 16,4 1-33-16,6 2 3 0,-5-4-19 15,-3-7-3-15,0-4-9 0,1 0-10 0,4-2 34 16,0 0-13-16,7 2 50 0,-1 2-21 15,6 0-3-15,4 0 0 0,4-1 22 16,6 1-13-16,3-2 0 0,9-1-2 16,6 1 18-16,8-5 0 0,11 1 18 15,13-3-15-15,2 4 19 0,2 5-22 16,-4 6 1-16,-4 3 8 0,2-1-9 16,2 1-12-16,4-1 12 0,2 3 19 15,0-2-6-15,3 2-10 0,1 2 38 16,3 0-26-16,-1 4 1 0,2 0 3 15,-1 4-6-15,0 1-9 0,-3 5-2 16,0-1 10-16,0 2-10 0,-4 0 1 16,0 2 19-16,0 2 25 0,-1 0-19 15,3 2 3-15,-2-1-12 0,0 4-17 16,-1-1 20-16,1 4-19 0,-2-1 0 0,-2 5-3 16,-4 2 1-16,-4 4-1 15,-1 3 0-15,-5 3-1 0,-4 2 0 16,1 1 1-16,-10-3 0 0,-2-2 3 0,-8-5-3 15,-1 2 1-15,5 2-1 0,0 7-3 16,1 3-16-16,2 0 17 16,-1 4-16-16,-1 7 16 0,-2 4-17 0,-1 2-9 15,-11-4 6-15,-6-6-12 0,-4-8 12 16,-2-8 22-16,-2-5 6 0,-6 6 10 16,-5 10 15-16,-7-1-28 0,3 1 0 15,-4-6 13-15,-1-8 2 0,-5 1-17 16,-11 8 1-16,-13-2 14 0,-10-3-13 15,-7-4-2-15,-1-9 12 0,3-6 5 16,6-8 14-16,-2 0 23 0,3-7-5 16,-1 0 18-16,3-4-9 0,1 1 0 15,3-3-16-15,4 2 9 0,-2-4-48 16,9 0-4-16,-1-2-38 0,9-1-26 16,6 3-17-16,6 2-21 0,4-3-10 0,-3-1-12 15,0-4-37-15,-1-5-56 16,6-2-90-16,5 0-153 0,5-2-252 0,3 5-532 15</inkml:trace>
  <inkml:trace contextRef="#ctx0" brushRef="#br0" timeOffset="46600.106">21535 18372 2428 0,'0'0'699'0,"0"0"-441"0,0 0-131 0,0 0-60 0,0 0 2 0,-39-6 17 15,28 6-14-15,-2-1 1 0,-2 1-1 16,-2 0 0-16,-1 0 17 0,-2 1-8 16,-2 3-13-16,-2 0-24 0,-1 1-4 15,-3 3-12-15,-9-1 3 0,-8 2-3 16,-11 5-3-16,-6 3-7 0,-2-3-15 16,1 4 1-16,1-3-2 0,-5 0 1 15,-3 2 9-15,-2-3 0 0,-2 4 7 16,-2 1 2-16,1 0 10 0,1 0-6 0,0 0-3 15,3 0 2-15,3-1 1 16,5-3 0-16,1-3 11 0,3-3-5 16,3-1-3-16,0-3-1 0,5-2-2 0,4 0-13 15,-2-3 4-15,5 0-14 0,4-1-1 16,4-3 1-16,10 1-2 16,6 0 0-16,4-2 2 0,-2-2 13 0,-2 0 0 15,-2-6-1-15,6-1-14 0,0-4-13 16,1-3-8-16,1-5-4 0,1-1 23 15,-1-4-16-15,-1-4-7 0,-2-9 7 16,-3-10 0-16,0-4-1 0,3 1 19 16,0 2 9-16,2 0 16 0,0-3-7 15,1-2-15-15,-1-3 50 0,2-2-23 16,-1-5-5-16,1 0-8 0,-1-6-16 16,-1-2 26-16,-3-3-25 0,1-1 0 15,-4-2 0-15,2 2-2 0,-2-3-2 16,-3-4 1-16,3-2-42 0,0-2 43 15,2-3-30-15,4 1 29 0,-1-2-28 16,4 2-8-16,0 0-6 0,5 2 12 16,-1 2-18-16,4 5 12 0,1 4-6 15,1 7 6-15,2 4 15 0,2 3 7 0,3 4-7 16,5 3 10-16,1 6 12 0,7 4 2 16,1 5-2-16,2 9 1 15,-2 9 0-15,-1 6 11 0,5 1-12 0,18-4-34 16,14-3-9-16,16-1 3 0,4 8-1 15,0 5 10-15,-3 8 19 16,2-1 12-16,3 2-19 0,-1 3-5 0,3-2-29 16,0 5 9-16,-1-2 22 0,0 0 22 15,2 3 0-15,0-3 25 0,3 0 6 16,0 0 22-16,2 2 9 0,1 0 0 16,0 1-9-16,1 0-7 0,2 2-12 15,0 2-12-15,0 1-3 0,0-1-16 16,-5-1 9-16,-2 3-9 0,-4-3 9 15,-4 1-10-15,-4-3 11 0,-6 2-1 16,-6 3-9-16,-3-2 22 0,-6 2 15 16,-6 2 6-16,-9-2 3 0,-8 1-3 15,-8-1 0-15,-3 1-9 0,2 1 6 16,1 2 18-16,1 5 0 0,-4-2 15 0,0 3 37 16,-2 4-19-16,0 0-30 0,0 2-31 15,-3 4 1-15,3 2-4 16,-2 2-15-16,2 9-3 0,-2 11-11 0,1 9 0 15,-1 7 2-15,-4 0-2 0,-2-1 1 16,-3-7-1-16,0 3 0 16,0 0 1-16,-1 2 1 0,2 3-1 0,-1 4 10 15,0 2 1-15,2 6-11 0,-2 3 10 16,0 0-9-16,1 5 9 0,-1-2-3 16,-2 0-6-16,0 1 6 0,0 1-6 15,0 1-3-15,-3-2 0 0,0-3-3 16,0 0-18-16,-1-3-12 0,-1-2-13 15,0-1 46-15,-1-5-24 0,-1-4 3 16,-1-4-31-16,-2-7 37 0,1-2-9 16,-1-4 8-16,-2-5-8 0,1-2 24 15,-1-3 17-15,-1 0-2 0,2-7 1 16,-1-6-13-16,2-5 18 0,0-2-9 0,-3 5 3 16,-3 1 0-16,-3 5-15 15,-3-5-1-15,0-1-2 0,-1-4-9 16,-3-4 12-16,2-1 1 0,0-5 24 0,-1-1 8 15,1-6 6-15,1-2-5 0,-1-2-10 16,0-3-21-16,-2-3 8 16,-2-4-11-16,-4-1-15 0,-5-2 13 0,-9-1 2 15,-7-2 0-15,-1 5 18 0,3 4 9 16,5 5 0-16,5 2 4 0,-1 2 8 16,1 1-3-16,-2 4-9 0,3-1-11 15,-3-1-1-15,9-2-3 0,5-2 3 16,7-1-14-16,3-5-1 0,-7-7-30 15,-6-13-49-15,-9-21-36 0,-7-32-79 16,2-20-125-16,3-8-267 0,14 22-1167 16,9 15-1022-16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8:33.1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21247 10709 1073 0,'0'0'289'0,"0"0"-149"0,0 0 218 0,0 0-128 15,0 0-51-15,0 0-11 0,0 0-16 0,0 0-33 16,0 0-19-16,0 0-13 15,0 0-20-15,0 0-9 0,0 0 12 0,0 0 13 16,0 0 4-16,26 1-11 0,-15-1-6 16,4 0-3-16,2-2-3 0,3-1-7 15,3 1-7-15,3-1-2 0,7-1-23 16,8-1 6-16,8-1-5 0,4-1-15 16,-3 3-11-16,-3-2-1 0,-4 2-1 15,1 0 2-15,2-1-2 0,0 1 2 16,1-1 0-16,2-1 0 0,0 2 1 15,0 0 0-15,0 0 1 0,-2 1 1 16,1-1-2-16,-4 0 2 0,2 2 0 16,-5 0-2-16,2-1 1 0,-2 0 1 15,-2-1 0-15,-6 2 10 0,-5 0-10 16,-6-2 9-16,-1 1-8 0,2 1-1 16,3-2 0-16,2 3 0 0,-2-1-1 0,-1 1-2 15,-6 1 0-15,0 0 0 16,-3 0-11-16,-3 1 8 0,-2 0 0 0,-2 1-16 15,-3-1-3-15,-1 2 0 0,-3-3 0 16,-1 2 20-16,0-1-17 0,-1 0 7 16,0-1-1-16,0 1-3 0,0-1-3 15,0 0 18-15,0 1-2 0,0-1-19 16,-1 1-38-16,0 1-7 0,-1-1 0 16,-2 2-22-16,-1-3-25 0,-2 4-17 15,-2-1-49-15,-1 0-26 0,-2 1-75 16,0-1-59-16,-2 2-85 0,-1-2-226 15,3 1-375-15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8:41.5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13899 7011 105 0,'0'0'545'0,"0"0"-301"0,0 0-9 0,0 0 39 16,0 0-40-16,39-7-78 0,-30 4-49 15,1 1-19-15,-2 0-30 0,2 0 52 16,-1 0-12-16,-2 2-27 0,1-1-32 0,-3 1-7 16,0 0-19-16,1 0-13 0,-2 0-1 15,0 1 0-15,2 1 0 0,0 0-20 16,-1-2 21-16,1 2 13 0,1-1-11 15,2-1 18-15,1 1-1 0,0-1 26 16,3 0 20-16,2 0 3 0,0 0-1 16,1 0-9-16,1 0-22 0,0 0-10 15,1 0-4-15,-1 0-21 0,1 0 13 16,0 0-14-16,-1 0 0 0,2 0 1 16,-2-1-1-16,2 1 1 0,0 0 0 15,1 0-2-15,1 0 0 0,0 0-1 16,-1 0 0-16,3 0 2 0,-2 1 0 15,0 0-1-15,1 1 2 0,2-2 0 16,-1 1 1-16,-1 0-1 0,2-1 15 0,1 0 0 16,-1 0 10-16,-2 0 0 15,3 0 9-15,-1 0-13 0,1-1 11 16,-1 0-21-16,0-1 1 0,1 0-11 0,-1 2 2 16,1-1-4-16,-2 1-2 0,1 0 2 15,0 0-1-15,1 0 1 0,-1 0-3 16,0-2 1-16,1 2 0 0,0 0 1 15,0-2 1-15,1 0 2 0,-1 1 0 16,2-2 11-16,-1 0-12 0,2-1 0 16,-1 0 1-16,1 0 11 0,0 0-10 15,-1 1 10-15,1-1 0 0,-1 1-10 16,0-1 0-16,1 1-1 0,0 0 1 16,0 0-3-16,-1 2-1 0,1-2-1 15,-1 1-10-15,1 0 10 0,1 1-11 16,0-1 11-16,-3 1 2 0,3-2 0 15,-1 0 1-15,1-1 11 0,1 3-8 16,-1-2 12-16,1 0-13 0,0 0 29 16,-1-1 13-16,1 2-7 0,0-2 3 15,0 1-9-15,0 0-28 0,0 0-1 16,0 0-2-16,1 1-1 0,0-1 0 16,0-2 0-16,7 0-1 0,4 1 1 0,-1-1-1 15,-5 0-1-15,2 0 0 0,0 0 2 16,11-2 2-16,5 2 0 0,-6 0 14 15,-5-1-1-15,-5 2 27 0,1 0-1 16,-1 0-19-16,-1 2 7 0,2-2-7 16,-3 2-3-16,1-3-15 0,0 4 8 15,2-2-11-15,-6 0 1 0,-6 0 1 16,4 0-3-16,-2 1 0 0,-3 0 0 16,8-3 1-16,-8 2 1 0,5 0-1 15,6-1 1-15,0-1 11 0,3 1-10 16,-5 2 9-16,-1-2 1 0,4 0 3 15,-9 3-14-15,2-2 11 0,2 2-10 16,-2 0 9-16,1 0-9 0,-3 1-2 16,2 0 2-16,-2-1-1 0,-1 0 11 15,-1 1-13-15,3-1 1 0,-1-1 0 16,0 1-1-16,3-1 1 0,-3 0 1 16,2 0 0-16,-2 0 1 0,2 0 0 15,-2 1 19-15,0 1-21 0,0 0 2 0,0 0-1 16,0 0-1-16,-1 0-1 0,-1 0-2 15,-1 1-2-15,-1 2-11 16,-1-1 14-16,1 1-3 0,-2 0 4 0,0 0-1 16,-2 1 2-16,3 1-1 0,-4-1 1 15,4 1 12-15,-3-1-10 0,1 2 13 16,-2-1-3-16,0-1 3 0,2 2-13 16,-2 0 19-16,4-2-10 0,-1 0 7 15,1 2 13-15,0-2-1 16,-1 0-9-16,4 1-9 0,-1-2-12 0,1 1-1 15,0 1 3-15,4-1 0 0,-2 1-3 16,-1-1-2-16,4 2 1 0,-1 0 0 16,0-1 1-16,0 0-2 0,0 0 0 15,1 1 2-15,-1 0 0 0,2 0 3 16,0 1 10-16,1-4 8 0,-1 4-2 16,2-3 0-16,0 1 3 0,-1 1-3 15,1-1 0-15,1 1-4 0,-2 0-12 0,2-1 0 16,3 0-1-16,8 1-1 0,4 1 1 15,0-1-2-15,-1-1-1 16,-6 1 1-16,-5-2 0 0,2 0 1 0,-2-1-1 16,2 0 2-16,-1-1 0 0,2 1 1 15,0-1 11-15,0 2-2 0,-1-2-9 16,1 1 16-16,-2-1-16 0,2-1 13 16,-2 1-13-16,1 1 0 0,-2 0 13 15,0-1-4-15,0 1-9 0,2-2 13 16,-3 2-13-16,0-2 0 0,0 1 13 15,0-1-13-15,-5-1 12 0,-5 1-12 16,-6-1 10-16,0 0-1 0,5 0-10 16,4 0-1-16,5 0 3 0,-2 0-1 15,1 0 9-15,1 0-10 0,-2 0 14 16,0-1-16-16,0 1 1 0,0-1 1 0,0 0-2 16,0 1 0-16,0-1 0 15,-2 0 0-15,0 1 3 0,0 0 0 16,0-2 10-16,2 1 2 0,-1 1-13 0,-1 0 14 15,1-1-15-15,0-1 1 0,-1 2 1 16,0-1 0-16,0 1 0 16,0-1-1-16,0 1-1 0,-1 0 1 0,1 0 0 15,-1 0-2-15,1-1 2 0,0 1-1 16,0-1-1-16,-1-1 1 0,2 2 0 16,-1-1-1-16,1 1 2 0,0 0-1 15,2-3-1-15,-2 2 1 0,1-1-1 16,0 1 0-16,-2-1 0 15,1 0 1-15,0 1 1 0,-1-1-1 0,1 0-1 16,-1 0 0-16,0 1 0 0,-1 1 0 16,1-2 1-16,0 0 1 0,-1 0-1 15,0-1 0-15,2 1 0 0,-1 0 1 16,-1-2-1-16,2 2-1 0,0-1-1 16,0 0-1-16,-2 0 0 0,1 2-1 15,0-2 0-15,0 1-10 0,-1 0 12 16,0 0-1-16,-1 1 0 0,2 1 1 15,-3-3 1-15,2 3 0 0,-2-1-1 16,-1 0 1-16,0 1-2 0,0-1 0 16,0 1 2-16,-1-1 1 0,1-1-1 0,-1 1 0 15,-1 1-2-15,1-2 0 0,0 0-1 16,-2 1 1-16,2-1 0 16,0 0 2-16,0-1 2 0,-1 1-1 0,1-1 1 15,-1 1 13-15,-2-4-13 16,3 3 0-16,-2 1 11 0,0 0-12 0,0-1 0 15,-1 0-1-15,1 1-1 0,-1-2-1 16,2 2 0-16,0 0-11 0,0-1 11 16,1 0-10-16,1 0 9 0,1 2 1 15,1-2-14-15,-1 1 14 0,1 0 1 16,1 0 1-16,0 1-1 0,0-1 1 16,2 0 0-16,-2 2 0 0,2-2 0 15,-1 0 0-15,0 2 0 0,2 0 0 16,-2 0 0-16,-1 0-1 0,1 0 0 15,0 0 1-15,-1 0 0 0,0 0 0 0,0 0 0 16,0 0 0-16,0 0 0 16,-1 0 0-16,0 0-1 0,-1 0 1 15,-2 2 0-15,2 0 0 0,-1-2 0 16,-1 2-1-16,0 0-1 0,1-1 1 0,-2 1 0 16,0 0-1-16,-2-1 0 15,2 0-1-15,-2 2-9 0,1-2 12 0,0 1-2 16,-1 2-10-16,3-4-4 0,-1 1 13 15,1 1 1-15,0-2 1 16,-2 2-1-16,0-1 2 0,2-1 3 0,-4 0 9 16,1 1-10-16,-1-1 14 0,-1 0-14 15,-2 0 0-15,2 0 14 0,-4 0-14 16,2 0 13-16,0-1 1 0,-3 0-15 16,-1 0 11-16,0 0-10 0,2-1 1 15,-3 2 0-15,3-1 0 0,-3 1 0 16,-1-2-2-16,3 0-1 0,-3 2 1 15,1-2 0-15,1 2 0 0,1-1 0 16,0 1-1-16,-2-1 0 0,3 1 23 16,-2 0-1-16,-1 0-21 0,1 0 12 15,-1 0 8-15,1 0-2 0,-3 1-4 16,0-1 4-16,1 1-7 0,-2 1-10 0,2-2 11 16,-5 0-10-16,-2 0 12 15,-1 0-12-15,1 0 19 0,-3 0-7 16,-1 0 7-16,-1 0-4 0,0 0 10 0,-2 0-9 15,0 0 2-15,-2 0-21 0,0 0-37 16,-2 0-77-16,1 0-69 0,-4 0-59 16,-1 1-130-16,1 2-222 0,0-3-713 15,1 0-534-15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8:46.5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21749 10675 856 0,'0'0'290'0,"0"0"290"0,0 0-191 0,0 0-81 16,0 0-72-16,0 0-69 0,0 0-26 16,0 0-86-16,0 0 9 0,0 0 10 15,0 0-20-15,0 0-6 0,-8-38 3 16,9 31 9-16,-1 0 14 0,0-2-4 16,0 2-4-16,0-4-6 0,0-1-3 15,0 0 0-15,0-1-10 0,-1 0 3 0,0-1-5 16,0-1-20-16,-1 1-3 15,1-2-7-15,-1 4 4 0,0-1 0 16,1 1-17-16,0 2-1 0,0 2 2 16,0 1-1-16,1 1 11 0,0 1-10 0,0 0 0 15,0 1 0-15,0 0-1 16,2 0-2-16,0 1-2 0,1-1-1 0,1-1-10 16,0 1 1-16,0-1 11 0,0 0 0 15,0 1-1-15,2-2 1 16,-2 3-2-16,1-2 1 0,-1 1-1 0,1 0-9 15,1 0 10-15,1 0-10 0,3 0 11 16,2 1 1-16,4-1 0 0,0-1 3 16,5-2 13-16,2 0-15 0,3-1 0 15,0-1 1-15,3-2-2 0,1 3-2 16,-1-4-1-16,0 4 0 0,-1-1 0 16,-1 2 0-16,-2 3 2 0,1-3 1 15,-1 2 2-15,-2-3 1 0,1 1-1 0,0 2-1 16,-1-4 2-16,-2 1 0 15,1-1 13-15,-1-2-4 0,-3 2 7 16,-1-2 7-16,-1 2-1 0,-3-1-23 0,-1 0 17 16,-2 0-6-16,-1-2 18 15,-2 2 6-15,-1 0-24 0,-2 0-1 16,-1 0 1-16,0 0 5 0,0 1-5 0,-1-3-10 16,0 1 9-16,1-1-9 0,-1 1-2 15,1-1 11-15,1-1-10 16,-2 3 1-16,2-2 0 0,0 0 0 0,0 0 1 15,0 0 11-15,1-1-3 0,-1 0 1 16,1-2-1-16,-1 0-10 0,0-1 1 16,0 0 1-16,-1-3 11 0,-2 0-13 15,0-1 0-15,0-2 1 0,0 0-1 16,-1-1 11-16,0 0-10 0,0-2 15 16,-2 0-14-16,0 1 17 0,1 0 4 15,0 1-6-15,1 0 2 0,0 3-8 16,0-5 8-16,0 4-8 0,0-1 5 15,0-1-15-15,0 1-1 0,0-1 1 16,1 0 0-16,0-1-1 0,-1-3 2 16,0 3-4-16,0-3-7 0,0 2 7 15,0-2 3-15,0 1 16 0,-2 1-19 16,1-4 2-16,-1 5-1 0,0-2 1 16,1 2 1-16,0 0 0 0,0 0-1 15,0 0 1-15,1 2 10 0,0 0-10 0,0-1 0 16,0 0 15-16,0 0-17 15,2 0-1-15,0 1 0 0,0-2 0 0,2 2-1 16,-1-1-1-16,-1 0 1 0,0 0 0 16,0 0 0-16,0-1-1 0,1 0-13 15,-1 0 15-15,0 1 0 0,1-3 0 16,-1 2 0-16,0 0-1 0,-1-1 0 16,0 1 1-16,1 1 1 0,-2-1-1 15,0 2 0-15,0 0-1 0,0 1-1 16,-2 1 2-16,2-2 0 0,0 2 10 15,0-1-10-15,0 2-12 0,0-2 12 16,0 1-2-16,0 0-11 0,2 1 10 16,-1 1-15-16,1 2 15 0,1-1-1 15,-1 2-8-15,0 2 0 0,1-1 12 0,0 1-13 16,0 1 11-16,1 0-10 16,0 0 9-16,2 1-19 0,0 0 7 15,0 0-1-15,0 1 1 0,1 0-4 0,0 0-2 16,-1 2 2-16,0 1 18 15,0-1 1-15,3 0 1 0,-1 2-1 16,1 0 0-16,0 1 1 0,4-1-1 0,0 2 1 16,2 1-1-16,2 0-2 0,1-1-1 15,2 1 1-15,2 0-14 0,3 0 15 16,3 1 1-16,2 1 1 0,7-3-1 16,7 0 0-16,8-2 3 0,3 0 13 15,-1 0-1-15,-4 2-2 0,-3-2 5 16,0 0 4-16,2 2 0 0,3 0 9 15,-1 1-10-15,2-1-5 0,0-1 8 16,1 1-11-16,1-1 8 0,2-2-5 16,2 2 8-16,3-3-20 0,1 1 7 15,2-1-10-15,-1 0 1 0,3 3 1 16,-1-1-1-16,-1-1 10 0,0 1-9 16,-1 0-1-16,-1 2 17 0,-1 0-16 15,0 0-2-15,-2 0 2 0,1-1 9 16,-3 2-9-16,-1-3 1 0,-1 2-1 15,-2-3 12-15,0 2 0 0,-1-1 1 0,0 1-1 16,-3-1 3-16,0 0 4 0,-3 0-4 16,-2 0-15-16,-5 0 13 0,-5 1-4 15,-6 1-11-15,-7 1 1 0,1-1 1 16,1 1 9-16,5-2-10 0,4 0 1 16,-2 1 1-16,-2 1 8 0,2-1-9 15,-4 1 0-15,-2-1 9 0,1 1-11 16,-1 1 1-16,-3 0 0 0,2-1 0 15,1 2 11-15,-3-1 2 0,0 0 0 16,0 1-12-16,1-2 9 0,-4 2-11 16,0 0-1-16,-1-1 0 0,-1 2 0 15,-1 0 0-15,-3-2 0 0,-1 2 1 16,-4 0 0-16,-2-1-1 0,-1 1 2 16,-3 0 1-16,0 0 15 0,-2 0-3 15,0 0 10-15,0 0-10 0,0 0-14 16,0 0-1-16,0 0-10 0,0 0-12 0,0 0-20 15,0 0-32-15,0 0-52 16,0-2-49-16,0 0-81 0,0-4-91 16,0 2-411-16,0-12-1507 0,0 46 1239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8:48.1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26077 6989 201 0,'0'0'163'0,"0"0"-75"0,0 0-65 16,0 0-23-16,0 0-173 0,0 0-78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8:49.6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25822 6743 1117 0,'0'0'469'16,"0"0"-219"-16,0 0 16 0,0 0-16 0,0 0-85 15,0 0-27-15,0 0-28 16,0 0-23-16,0 0-49 0,0 0-18 16,0 0 5-16,0 0 7 0,48-29 7 0,-28 27 19 15,4 1 15-15,10-1 10 0,8 2-12 16,11 0 15-16,4 0-1 0,1 0-2 15,-4 0 2-15,-5 0-5 0,-1 2-27 16,-1 1-18-16,-3 1-32 0,-3-1-3 16,-6 0-1-16,-11 1-12 0,-4-1 11 15,-4 1-14-15,0 0 1 0,2 0-7 16,-3 1-4-16,-3-2-21 0,-6 1-10 16,-2-2-9-16,-4 0 8 0,0 0 20 15,-4 1 38-15,-4 0 3 0,-4 2 23 16,-1-1-26-16,-8 2-1 0,-3 1 1 15,-5-1 2-15,-6 1 14 0,-7 2-13 16,-8 0-1-16,-2 2-1 0,4-1 1 16,11-1 0-16,10-5 11 0,5 3 3 15,4-1 3-15,-4 0-7 0,-1 1-12 16,-3 2-19-16,8 1 3 0,0-3-6 16,3 2-7-16,3-2-6 0,4 0-3 15,3-1 3-15,3-2-10 0,2 3 1 0,2-3 21 16,5 2 23-16,4-1 23 15,5 1 24-15,6-3 1 0,9 0 3 0,9-2-6 16,9 2-23-16,2-3 0 0,0 0-20 16,-7 0 0-16,-3 0 0 15,1 2 1-15,-3 1 9 0,-5-2 23 0,-5 3 0 16,-5-2-13-16,-5 1-22 0,0 1-1 16,1 0-18-16,1 0 3 0,-6 1-19 15,-7-1-31-15,-2 1-36 0,-6-1-29 16,0 2 13-16,-10 1 6 0,-3 1 3 15,-9 3 38-15,-3-1 0 0,-8 2 17 16,-13 1 15-16,-12 1 28 0,-4 0 11 16,1-2 16-16,3-2 7 0,5-2-1 15,-3-1-2-15,3 0-4 0,0-1 22 16,4-2 43-16,11 1 5 0,7-1 4 16,12-1 16-16,4 0-4 0,3-1 0 15,2-1-10-15,1 2-12 0,8-3-80 0,2 0-7 16,10 0-27-16,10 0 34 15,14 0 69-15,17-3 4 0,10-1-19 16,4-3-19-16,-1 2-10 0,-3 2 3 0,4-2 13 16,-1 3 19-16,4 2 12 0,-4 0 10 15,-3 1-3-15,-6 3-29 0,-6 1-37 16,-12-1-13-16,-9 0-3 0,-9 0-25 16,-6-1 6-16,-1 1-15 0,-2 0-24 15,-2 2-5-15,-5-3-18 0,-4 2 5 16,-9 2 13-16,-4 0 18 0,-12 4 1 15,-14 2-10-15,-15 4 3 0,-10-1 6 16,-3 0 7-16,3 0 39 0,2-4 2 16,4 3 10-16,-2-1 18 0,2 1-6 15,2-2-18-15,5 1 8 0,0-1 4 16,15-3 13-16,10-2 28 0,8-3 9 16,9 0-15-16,1 0-42 0,1-2-9 15,7 1-50-15,0-1-11 0,11 1 61 16,13 1 31-16,14-2 13 0,16 0 10 15,12-3-4-15,3 0-2 0,2-2-1 0,-2 0-13 16,2 0-2-16,0 2 11 16,-1 0 15-16,0 0 8 0,-7 2-4 0,-6 3-35 15,-12-2-27-15,-12 3-16 0,-11-2-12 16,-7 0-28-16,-3 1-16 0,-3 0-17 16,-3 3-5-16,-8 0 16 0,-7 2 8 15,-17 4-18-15,-14 2 24 0,-18 5 23 16,-9 0 30-16,-5 0 11 0,0 0 3 15,5-2 13-15,1-1-13 0,3 2 9 16,1-2 7-16,4-3 23 0,5 2 2 16,6-5-12-16,9-2 2 0,11-4 7 15,8-2 3-15,7 0-3 0,3 0-6 16,3-1-1-16,4-2-8 0,2-1-26 16,10 0-44-16,13 0 44 0,14-5 50 15,15-3 12-15,10-1-4 0,0 1-24 16,-4 1-18-16,-7 2-14 0,0 3 17 0,-4 1-7 15,-11-1 7-15,-5 2-7 16,-12 0-12-16,-1 2-2 0,1-1-13 16,-4 2 13-16,1-1-17 0,-8 1-6 0,-5 0-12 15,-3-2-2-15,-3 2 8 0,-10 3 28 16,-9 4-22-16,-16 5 3 0,-19 6-9 16,-8-1 0-16,-9 4 28 0,1-4-19 15,4 0-16-15,-2-1 6 0,4-2 32 16,3 0 20-16,4-2-1 0,11-3 6 15,17-3 29-15,9-1 27 0,7-5 14 16,5 3-1-16,1-2-29 0,6-1-46 16,4 1-19-16,10-1-69 0,13 1 69 15,16 1 10-15,16 2 49 0,14-1-31 16,2 0-10-16,0-1-14 0,-5-1-4 16,-5 0-87-16,-3-1-233 0,-14-3-278 15,-12-1-1268-15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02:58.39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12749 4102 2126 0,'0'0'1127'0,"82"4"-1066"0,-20-4-58 15,17 0 179-15,9 0-43 0,2-3-22 0,6-2-35 16,7-4-51-16,9 1-3 0,8-4 10 15,11 2 15-15,12-5 36 0,7-1 8 16,11-2 28-16,10 0 23 0,8-1-9 16,9-1 0-16,7 4-16 0,1 0-28 15,5 3-16-15,0 0-20 0,-4 0-32 0,-1 0-15 16,-5 1-12-16,-7 1-11 0,-8-1-59 16,-10-2-95-16,-13-4-118 0,-12-6-183 15,-43 1-850-15,-13-11-1441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9:04.7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27241 5425 1104 0,'0'0'440'0,"0"0"-76"0,0 0-108 0,0 0-94 16,0 0-36-16,0 0 6 0,0 0-9 15,0 0-30-15,0 0-22 0,0 0-19 16,0 0-14-16,0 0 10 0,0 0 23 16,0 0 2-16,0 0-12 0,3 0-13 15,-3 0 3-15,0 0 19 0,0 0-6 16,0 0-7-16,0 0-10 0,0 0-12 16,0 0 0-16,0 0 3 0,0 0-6 15,0 0-10-15,0 0-10 0,0 0-10 0,0 0-2 16,0 0 2-16,1 0 15 15,0 4 9-15,3 1 2 0,2 2-12 0,-1-1-14 16,1 1 0-16,1 2 14 0,-2-2-15 16,1 2 2-16,1 0 9 15,-3 1-12-15,4 1 1 0,-2-1 2 0,0 2-1 16,-1-2 23-16,1 2 0 0,1 0 3 16,-2-1 4-16,-1 1-11 0,1-1-8 15,-1 0-10-15,0-2 0 0,2 3 10 16,-2-3-10-16,-2 1-1 0,2 1 0 15,-2-2 14-15,1 3 0 0,-2-3 6 16,0 2 10-16,1-3 2 0,0 1-12 16,-2 1 6-16,0-2-3 0,2 1-7 15,-2-1-2-15,0 1-14 0,0-2 10 0,0 1-12 16,0 1 0-16,2-1 2 16,-2-1-1-16,0 2 14 0,0-1-12 0,0 1 10 15,-2 0-10-15,0-1-1 0,2 1 0 16,-2 0-1-16,0-2 0 15,2 2-1-15,-1 0-2 0,1-1 2 0,-1-2 1 16,1 3 11-16,0-1 7 0,0 0-7 16,0 0-8-16,0 0 8 0,0-1 3 15,0 2-2-15,0-1-10 0,0 0 22 16,0 2-23-16,0 0 20 0,-1 0 9 16,1-1-4-16,-2 1 4 0,2-2-6 15,0 2 0-15,0-1-10 0,0 1-3 16,0-1-9-16,0 2-3 0,0 0 1 15,0-2-1-15,2 2 1 0,-1 0-1 16,0-1 2-16,0 0 1 0,-1 2 18 16,0-1-2-16,2 1 5 0,-2-1 7 15,0 1-9-15,0 0 5 0,0 0-5 16,0 0-1-16,0 1-2 0,0 0-7 16,2-1-10-16,0 1 10 0,0 1-10 15,0-1 0-15,1 0 0 0,2 1-1 16,-3-1 2-16,2 2 0 0,-1-2 0 15,-1 1 0-15,0 0 0 0,0-1 0 16,0 1-1-16,0 2 0 0,2-3 10 0,-2-1 0 16,-1 1-11-16,2 1 0 0,-3-1 1 15,2 0 11-15,-2 0-11 0,2 1 0 16,-2-3 10-16,2 2-9 0,0 3 0 16,-1-3 12-16,0 0-14 0,0 1 0 15,-1 1 1-15,0 1-2 0,0-3 0 16,2 3 1-16,-2 0-1 0,0 0 0 15,0 1 0-15,2-1-1 0,-2-1 0 16,2 2 1-16,-2 0-2 0,0 1 1 16,2-2 1-16,-2 0 1 0,0-1-1 15,0 2 2-15,0-2 0 0,0 0 11 16,0 2-11-16,0-2-2 0,0 0 1 16,0 0-1-16,0-1 1 0,2 0-1 15,0 2 0-15,-1-4 1 0,0 2-1 16,0-2 1-16,-1 1-1 0,2 1 2 0,-2-1 1 15,0 1 0-15,3-2 12 16,-3 2-13-16,0-2-1 0,0 1 0 16,2-1 1-16,-2 1 11 0,0-2-11 0,0 1 0 15,0 1-1-15,0-2 2 0,0-1 0 16,2 2 9-16,-2-1-11 0,0-1 1 16,0 0 13-16,0-1-12 0,0 1 0 15,0 0 18-15,-2-1-9 0,2 0-10 16,-2 0 0-16,2 0 13 0,-3-1-13 15,3-1-1-15,0 0 2 0,-2-2 0 16,2 0 0-16,0 1-1 0,0-2 10 16,0 0 3-16,0-2-3 0,0 0 3 15,0-1 7-15,0-1-1 0,0 0 10 16,-1 0 45-16,1 0 54 0,0 0-57 16,-1 0-34-16,-2 0-11 0,1 0-10 15,-2 0-6-15,0 0-10 0,1 0-2 16,-1 0 0-16,0 0 0 0,-2-1-2 15,0 0 0-15,2 0 0 0,0 0-10 16,-3 0 10-16,0 0-10 0,0 0 10 16,1-1-11-16,-3 1 12 0,0-1-2 0,-2 2-15 15,0-1 17-15,-1 1-11 0,-1 0 9 16,-3 0 2-16,-1 0-1 0,1 0-10 16,-3 1 0-16,-2 2 9 0,-1 1-9 15,-3-1 10-15,1 1-14 0,-2-2 13 16,-3 2-18-16,0 0 19 0,0 0-9 15,0 0 11-15,0-1 2 0,-2 1 0 16,4-2 0-16,-2 1-1 0,0-3 1 16,0 2-2-16,1-1 2 0,-1 1-2 15,2 0-13-15,-2 1 13 0,3 0 13 16,1 0-12-16,2 1-1 0,2-1 0 16,3 1 0-16,1 0 1 0,2 0 17 15,5 0-5-15,0-2-10 0,4 0-3 16,4-2 0-16,-1 2-16 0,3-2 1 15,0 0 0-15,0 0-9 0,0 0-7 16,0 0 7-16,0 0 0 0,0 0-4 16,0 0 1-16,0 0 0 0,3 0 8 15,-1 0 17-15,2 0 2 0,4-2-1 0,2 2 1 16,1-2 1-16,5 1-1 0,1-1-1 16,4-2-23-16,3 1 3 0,1-1-1 15,4 0-8-15,0 1 6 0,-1-1 5 16,6 2 17-16,-1 0 0 0,-1 0 0 15,9-1 1-15,-7 1-1 0,1 0 2 16,2-1 0-16,-8 1 1 0,3-1 14 16,-3-2-12-16,-3 1 13 0,-3-2 2 15,-1 1-16-15,-4 0 13 0,0-2-3 16,-1 0-11-16,-3 0 0 0,-3 1 12 16,2-1-1-16,-6 1-12 0,2-1-2 15,-3 1-13-15,1 0 11 0,-2-2-8 16,-1 1 10-16,0 0 2 0,-1-1-1 15,-1-2 1-15,0-2 1 0,0 1 1 16,0-2-1-16,2 1 0 0,0-3 1 16,-2 1-2-16,0 0-2 0,2-1-10 15,0-1 9-15,-1 1-9 0,1-2 11 0,2 2 1 16,0-3 0-16,-2 0 1 0,0-2 2 16,0 1 12-16,-1-4-12 0,-1 3 9 15,2-5-10-15,-2 1 14 0,1-3-13 16,0 0 0-16,-1-1 0 0,0-1 9 15,0 0-11-15,0 0-1 0,0-3 1 16,-1 1 0-16,-1 2-1 0,1-3 0 16,-1 3 2-16,0-2 10 0,0 2-9 15,-1-1-1-15,-2 0-1 0,1 0 0 16,-2 1 15-16,-1-2-14 0,0 2 10 16,-1-1-9-16,1 0 12 0,-1-2-13 15,-2 2 0-15,0 0 1 0,2-2 0 16,1 1 18-16,-1 0-19 0,0-1 2 15,0 0-1-15,2 1-1 0,-1 1 1 16,1-2 15-16,2 3-15 0,-2 0 12 16,2 0-15-16,-4-1 0 0,4-1 0 15,-2 2 12-15,2-3-10 0,-1 0 0 16,-3 2 13-16,2 0 7 0,-1-1-10 0,-2 2 0 16,1-1-10-16,1-1-1 15,-1 1 10-15,2-2 1 0,-4 5-12 16,4-3 16-16,1 3-14 0,-1 1 10 0,0 1 0 15,2-1-9-15,-2 3 18 0,3 0-19 16,-1 1 13-16,0 0-12 0,2 2 9 16,0 0-11-16,0 1-1 0,0 2-18 15,2-1-3-15,0 2-9 0,-1-1-19 16,3 2-33-16,-2-1-21 0,0 3-19 16,2 1-52-16,-2 1-68 0,1 0-138 15,1 3-567-15,6-9-1139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9:08.2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15778 5492 2236 0,'0'0'488'0,"0"0"-382"0,0 0-57 0,0 0 4 0,0 0-52 0,0 0 40 15,0 0 10-15,0 0 61 0,0 0 22 16,0 0-3-16,48 7-4 0,-20-7-10 16,14 0 0-16,11 0-10 0,10-1 6 15,1-2-11-15,-1-1-18 0,-6 1-13 16,2-2 10-16,1 2 3 0,-1 0 12 16,-4-1 31-16,-4 1-29 0,-4 3-64 15,-9-1-32-15,-9 1-2 0,-9 0 0 16,0 0 0-16,1 0 0 0,0 1-1 15,1 1-14-15,-5 1-7 0,-3-1-30 16,-4 0-75-16,-5 0-62 0,-3 0-25 16,-2 2-38-16,-2 0-57 0,-6 2-92 0,-3 1-129 15,-4 2-266-15,-1-3-668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9:08.5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15717 5770 734 0,'0'0'2520'16,"0"0"-2233"-16,0 0-208 0,0 0 88 15,43-7 16-15,-6 0 43 0,18-4-24 16,8 0-54-16,4 1-24 0,-2 1-26 15,-7 4-36-15,2 0-13 0,-2 1-28 16,-2 0-7-16,-5 2-13 0,-3-1-1 16,-2-1 0-16,-4 2-1 0,-7 0-14 0,-9 0-68 15,-6 2-55-15,-2 0-75 0,-3 0-76 16,2 0-142-16,-4 3-641 0,-2-2-903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9:10.3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21078 5370 2252 0,'-5'0'337'0,"5"0"-195"0,0 0 99 0,0 0-33 16,0 0-112-16,1-1-45 0,3 0 22 15,4 0 64-15,2 0-27 0,3-1-24 16,7-1-17-16,2 1-12 0,4-1-1 0,-1 0-2 16,5 1 2-16,1 1 8 15,8 1 1-15,6 0-9 0,12-1 22 16,3-1 6-16,-1 1 3 0,-2 0-16 0,-6 1-19 16,1 0-5-16,1 0-4 0,-4 2-12 15,-1 2-10-15,-3-2 1 16,-1 4 2-16,-9-4 1 0,-6 1-13 0,-6-1 10 15,-4 0-4-15,4 0-3 0,3 2-12 16,0 0 19-16,-2 0-4 0,1 0 13 16,-4-1-7-16,-2 1-8 0,-3 0-15 15,-2-1 11-15,-2-1-10 0,-5 1-2 16,-1-1-3-16,-1 0-13 0,-3-1 4 16,-2-1 0-16,0 0-16 0,0 0-24 15,0 0-15-15,0 0-22 0,0 0-22 16,0 0-47-16,0 0-31 0,0 0-31 15,0 0-34-15,1-1-152 0,1-2-395 16,6-8-1130-16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9:11.1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21860 5945 1243 0,'0'0'780'0,"0"0"-478"0,0 0-57 0,0 0 55 0,0 0-37 0,-12-42-81 16,11 34-39-16,0 0-13 0,0 0-19 15,1 1 2-15,0 4 20 0,0-1 9 16,0 2-21-16,0 0-24 0,0 1-26 16,0 0-27-16,2 1-7 0,3-2-6 15,2 0 0-15,4 0 18 0,5 0 13 16,3 0-7-16,6 0-9 0,1 0 3 15,5 2 4-15,-1 0-4 0,1 0-9 16,0 0-40-16,-2 1-16 0,-2 2 4 16,0-1 0-16,-4 2-40 0,-1 0-25 15,1-2-53-15,-4 0-61 0,0 1-80 16,0-2-125-16,-2-1-326 0,-2 0-875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9:12.7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24208 5406 82 0,'-6'3'1737'0,"4"-3"-1500"0,1 0-33 15,0 0-10-15,1 0-42 0,0 0-65 16,0 0 32-16,2 0 10 0,3 0-27 16,4 0 7-16,4 1 48 0,4-1 49 15,7 1-25-15,8-1-58 0,10 0-23 16,13-1-21-16,6-1 13 0,3-1 4 16,-4 0 17-16,0 3 20 0,2 0-9 15,2-1-1-15,1 1 9 0,-2 1 3 16,-1 2-25-16,-3 1-18 0,-4 1-31 15,-4-1-16-15,-7 1-14 0,-6-1-29 0,-9 0-2 16,-8-1 0-16,-2-1-2 0,1 1-1 16,2 0-22-16,-2 1-5 0,-4-2-25 15,-3 0-15-15,-5-1-16 0,-1 0-8 16,-6 0-20-16,0-1 3 0,0 0 4 16,-1 0-36-16,0 0-99 15,0 0-217-15,0 0-523 0,-3-6-813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9:22.1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23201 5699 1495 0,'0'0'370'0,"0"0"-65"0,0 0-42 16,0 0-12-16,0 0-54 0,0 0-53 0,0 0-25 15,0 0-36-15,0 0-29 16,0 0-22-16,0 0-10 0,0 0 1 15,0 0 8-15,0 0 17 0,0 0-13 0,0 0-13 16,0 0-22-16,0 0 0 0,0 0-12 16,-1-17 12-16,4 17 27 15,2 0 17-15,1 0 4 0,3 0-10 0,0 0 16 16,3 0 25-16,0 0 9 0,2 0-7 16,1 0 4-16,2 0-18 0,0 0-5 15,3 0-18-15,0 0-10 0,1 0-15 16,1 2 21-16,2-1-24 0,-3 0-1 15,4-1 10-15,-1 2-9 0,2-2 8 16,0 0-5-16,0 1-6 0,3 2-1 16,1 0-9-16,1-1 9 0,2 1 1 15,2-1 5-15,5 2-5 0,5 0 5 16,8 0 4-16,1-1 3 0,-5-2-7 16,-3 1 13-16,-8-1 0 0,2 2-3 15,-5-2-4-15,-8-1-8 0,-3 3 5 16,-1-2-6-16,8-1-11 0,1 3 14 15,3-1-6-15,-1-1-9 0,-4 0-2 16,3 2 2-16,0-1 10 0,-1 0-12 16,0 1 1-16,1 1 0 0,0-3 16 15,-1 1-15-15,1 1 13 0,-1-2-4 16,3 2-9-16,-2-2 15 0,0-1-14 0,1 2 17 16,-1-1-9-16,1 2 4 15,-3-3 2-15,1 3-3 0,-1-1-12 16,-1 1 13-16,-1 1-1 0,0 0-3 0,-2 2 0 15,2-2-11-15,-1 0 2 0,1 0 0 16,-2 0-1-16,2 0-1 0,-2-2 1 16,2 1 2-16,0 1-1 0,0-3 9 15,0 2-10-15,1-1 1 0,-2 2 9 16,2-3 3-16,-2 2-11 0,0 1 8 16,1-1-10-16,-1 0-1 0,-3 0 0 15,-3 0-1-15,4 0 1 0,-3 0-1 16,-1 0 1-16,-2 0 0 0,4 0 0 15,-4 0 0-15,0-2 2 0,1 1 9 16,1 1-11-16,0-2 11 0,-4 0-11 16,2-1 0-16,1 1 1 0,-4-1-1 15,1 0 2-15,-3 0 1 0,1 0 8 16,-3 0-11-16,-2 0 1 0,0 0-1 16,-2 0 1-16,-1 0 0 0,0 0 1 0,-1 0-1 15,1 0 1-15,-2 0-2 0,1 0 1 16,2 0-1-16,-2 0 0 15,0 0 1-15,1 0-1 0,0 0 2 0,0-1-2 16,-1 1 0-16,1-1-1 0,0 0-1 16,2 1 1-16,-3 0 1 0,4 0 1 15,-4 0-1-15,2 0 0 0,2 0 2 16,-2 0-2-16,1 0 2 0,2 0 0 16,-3 0 13-16,2 0-15 0,1 0 1 15,-2 0 1-15,1 0 9 0,-1 0 0 16,0 0-10-16,-1 0 10 0,-3 0 0 15,2 0 1-15,-2 0 2 0,-3 0 9 16,3 0-6-16,-2 0-2 0,0 0 17 16,0 0 98-16,0 0-74 0,0-2-36 15,-1 1-18-15,1 1 16 0,2-2-19 16,-2 1 0-16,2 0 0 0,0-1 0 16,-1 2-2-16,1-3 0 0,1 2-2 0,2-1 2 15,0 1 0-15,-1 0 1 0,-1-1 0 16,2 1-1-16,-2 0 1 15,1 0 0-15,-1 0 1 0,0 0 1 0,0-1 2 16,-1 1 0-16,1-1 13 0,2 1-14 16,0 0 12-16,-1-1-14 15,3 1-12-15,1 0 1 0,1-2 11 0,1 0 0 16,1 1-13-16,3 1 12 0,1-2 1 16,0 2 0-16,3-2-2 0,-1 1 2 15,0 1 1-15,1-3 0 0,-2 1 1 16,0 1 0-16,1-1 0 0,-2 1-1 15,1 0 0-15,-2 1-1 0,-3-1-3 16,1 0 0-16,-5 2-8 0,-2-1 11 16,0 0 0-16,-4 1-1 0,1-2 1 15,-4 2 0-15,0 0 3 0,-2 0-1 16,0 0-1-16,0 0-1 0,0 0-1 16,0 0-14-16,0 0 0 0,0 0 0 15,0 0-9-15,0 0-4 0,0 0 4 16,-2 0 9-16,2 0-3 0,0 0-1 15,0 0 4-15,0 0-3 0,0 0-12 16,0 0 5-16,0 0 4 0,2 0 0 16,-1 0 19-16,3 0 2 0,-2 0 2 0,5 2 0 15,-4-2 1-15,-1 0 0 16,2 0 9-16,-2 1-9 0,2-1 0 0,-1 0 16 16,-1 0-19-16,0 0-36 0,-2 0-22 15,2 0-33-15,0 0-53 0,0 0-43 16,1 0-43-16,-3 0-192 0,1-1-567 15,-1-6-1065-15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9:23.9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27617 5840 712 0,'0'0'270'0,"0"0"-6"0,0 0 39 0,0 0-75 16,0 0-8-16,0 0-9 0,0 0 3 16,0 0-1-16,0 0 6 0,0 0-20 15,0 0-7-15,-23-36-4 0,23 36-14 0,0-2 13 16,3 1 17-16,-1-3 22 16,4 2-80-16,2-4-53 0,0 0-34 15,3 0-25-15,5 0-7 0,-3 0-8 0,5-2 6 16,-1 2 2-16,3-2 7 0,3 0-3 15,1 0 0-15,10-1-1 0,6 0 4 16,8 0 0-16,3 0 0 0,-11 3-13 16,-5 3-9-16,-14-1-12 0,-1 3-2 15,3-2-13-15,2 2-3 0,2-2-13 16,-2 1 3-16,-1 1 1 0,-6-2 14 16,0 2 10-16,-5 1-15 0,-1-2-50 15,-6 2 16-15,-4 0 18 0,-2 0 3 16,0 0 16-16,-2 0 2 0,-2 2 13 15,0-2-15-15,-3 1-16 0,-5 1 0 0,-2 0 3 16,-5 3 10-16,-1 0-7 16,-1 3 0-16,-4 1-12 0,-4 2-19 15,-7 4-22-15,-9 5-9 0,-7 4-8 16,-4 0-9-16,11-2-15 0,14-6-17 0,15-5-79 16,3-1-188-16,4-2-373 15,5 2-1127-15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9:27.0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25905 5302 754 0,'0'0'404'0,"0"0"-127"0,0 0-23 0,0 0-36 0,0 0-43 16,0 0-39-16,0 0 6 0,0 0 4 15,0 0 19-15,0 0 18 0,0 0-19 16,0 0-27-16,0 0 4 0,-11 1 2 15,9-3-54-15,0-3-45 0,-1 0-21 16,0 0 8-16,-1-2 4 0,0 0 3 16,0 1 3-16,1-1-27 0,-1-1-13 15,0 2-1-15,0-1 25 0,2 0-12 16,-2 0 15-16,2 1 22 0,0-3 4 16,0 1-10-16,2-2 3 0,0 1 13 0,0-3 3 15,4-2-7-15,2 0 0 16,2-3 9-16,2 1-18 0,1-4-10 15,3 0-6-15,-1-2-6 0,3-2-4 16,-1-3-5-16,2-2-4 0,3 0 1 0,-3-2-10 16,1 0 12-16,-1 1 7 0,0-2-1 15,-2 0 7-15,1 3 3 0,-2 0 0 16,2 1-13-16,0 1 10 0,0 2 0 16,-1-1-4-16,1 1-9 0,-1 2 4 15,3-1-18-15,-3 1 1 0,1 2 1 16,-1-2 12-16,3 3-14 0,-1 1 1 15,2-1-2-15,1 2 1 0,-2 1 2 16,2 1-2-16,-2 0 0 0,1 4 9 16,-2-1-10-16,0 2-2 0,1 0 1 15,-3 2-1-15,1 1 1 0,-3 2 1 16,1 0 0-16,-3 2 0 0,2 0 0 16,-4 1-1-16,2 0-1 0,0 0 1 15,-4 2-15-15,1-1 14 0,-1 1-13 16,1 1 13-16,-2 0-1 0,-2 0 1 15,0 0 2-15,-1 1-1 0,1 1 1 16,0-2 2-16,2 1 1 0,-2 0 9 0,2 1 0 16,-3-2 4-16,1 3-4 0,0-3 9 15,2 0 1-15,-2 0-7 16,0 0 4-16,0 2-7 0,-2-1 0 0,1 0 0 16,-1-1-9-16,0 0 13 0,2 0-4 15,0 0 0-15,-1 1-10 0,2 1 10 16,3-1-9-16,-3 2-1 0,3-2 14 15,2 3-4-15,-1-3-10 0,1 3 10 16,0 2 7-16,1-2-7 0,0 3-9 16,2 0 9-16,0 1-12 0,1 1 1 15,-1 1-1-15,3-1 3 0,-1 4-2 16,3-1 1-16,-2 0 1 0,2 2 0 16,-1 1 0-16,5-1 9 0,-3 1-12 15,2 0 4-15,0 2 8 0,1 0-11 16,2 1 14-16,-2-2-12 0,1 5-2 15,-1-3 2-15,-2 3 0 0,0 1 0 16,0-1 9-16,-1 3-10 0,0-1 17 0,0 4-7 16,1-2 3-16,-1 0 3 15,0 0-16-15,3 0-1 0,-3-2-1 16,-2 2 16-16,3 0-1 0,-3 1 0 0,0-3-12 16,-3 3 21-16,0-2-5 0,-3-2 8 15,1 2-6-15,-1-2 49 0,0-3 0 16,2 2-31-16,-4-4-12 0,0-1-8 15,3 2-1-15,-4-2-6 0,1-4-9 16,-3 1-2-16,2-1 2 0,0-3-2 16,-3-2-1-16,-1 0 0 0,0-2 0 15,-2 0 1-15,-2-3 1 0,3 1 1 16,-3-3 0-16,0 0 15 0,0 1-15 16,0-1 0-16,0 0-1 0,-3 0-2 15,-1 0 0-15,0 0 0 0,-3 0 22 16,-1 0-10-16,-2 0-12 0,-1 0 0 15,0 0-12-15,-5-1-4 0,-1-2-2 16,-3 0-3-16,1 0 19 0,-2-1-1 16,-1 0 1-16,-3 2-16 0,0-1 15 15,-1 1-9-15,-2-1 10 0,-1 1-10 0,-1 0 11 16,-3 1-12-16,-5-2 1 16,-4 2 0-16,-8-1-3 0,-4-1 12 0,5 3-12 15,1-1 3-15,4-1 11 0,-5 2-1 16,1 0-1-16,-2-1 1 15,-2 1 2-15,0-1 1 0,-1 1-1 0,1 0 1 16,2 0 8-16,0 0 3 0,4 0 3 16,-3 0-13-16,5 4 1 0,-1-1 9 15,1-1-10-15,-1 3 1 0,1-2 0 16,2 2 0-16,-1-1-1 0,2 1 10 16,1-1 1-16,6 1-11 0,8-3 13 15,5-1-12-15,1 2 0 0,-2 0-2 16,-2 1-1-16,-3-2-1 0,5 1 1 15,6-1-2-15,0 0-13 0,4-1-4 16,5 0-14-16,1-1-40 0,5 0-78 16,1 0-72-16,4-1-110 0,8-4-283 15,-2 0-564-15,17-8-740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9:27.8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26152 4989 1965 0,'-2'0'282'0,"2"0"-81"0,0-4-8 0,0 0 1 0,6-5-82 16,4 0-86-16,4-5 80 0,1-2-1 0,6-3-44 16,4 0-32-16,10-6-28 0,8 1 0 15,9-7 1-15,2 4 14 16,0 3 32-16,-6 3 28 0,-1 5 19 0,-1 0 13 16,1 1 9-16,-3 3-19 0,-10 3-26 15,-7 3-28-15,-7 3-44 0,-7 2-6 16,1 1-29-16,-4 0-40 0,-1 0-64 15,-9 3 9-15,0 2 51 0,-11 4 57 16,-13 9-23-16,-16 9-76 0,-22 5-19 16,-11 4-40-16,-3-4 33 0,5-3 147 15,9-6 0-15,6-1 102 0,12-5 94 16,11-5 15-16,12-4-14 0,7-4-61 0,2 1-42 16,3-2-27-16,4-2-23 15,5-1-21-15,11 0-21 0,14-6 52 16,21-6 82-16,26-6-33 0,9 1-47 0,6 1-44 15,-2 0-12-15,-10 7-3 16,1 2 2-16,-5 3 1 0,-6 0 11 16,-5 3 32-16,-11 1 22 0,-10 1-15 0,-14 1-35 15,-12 0-2-15,-6 2-13 0,-3-1-103 16,-4 5-24-16,-15 4 5 16,-23 10 88-16,-24 6 2 0,-12 4-40 0,-5-2 18 15,2-1 54-15,9-6 10 0,4-3 37 16,3-3 9-16,6-3 30 15,17-6-12-15,11-2 23 0,12-3-10 0,8-3 6 16,3 0-16-16,4 0-12 0,4-6-65 16,18-4-18-16,16-5-26 0,20-6-2 15,11 2 12-15,6 1-40 0,-8 8-69 16,-9 7-64-16,-12 3-111 0,-17 0-725 16,-6 0-1312-16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03:22.15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9190 6543 1599 0,'-13'0'325'0,"6"-1"-254"0,-2 0 59 0,0-2 58 0,1 2 3 0,-1-1-30 15,2 1-64-15,0-2-30 0,3 3 1 0,-2-3 12 16,5 2-6-16,-1 1 0 0,2-2-23 15,0 2-51-15,2-1-10 16,1 0-16-16,5-1 26 0,4 1 20 0,3 0 18 16,8 1 0-16,8 0-6 0,11 0-3 15,17 2-27-15,6 2 24 0,4-2-10 16,4-1-13-16,-2-1 13 0,6 0 15 16,4 0 11-16,4 0 12 0,6-1 0 15,6-2 22-15,7-4 3 0,8-2 25 16,4-4-13-16,4-1-25 0,3 0-31 15,-1-2-14-15,4 3-8 0,-4-1 16 16,1 1 9-16,0-1-1 0,-2 3-2 16,-1-1-10-16,-3 2-1 0,-3 1-24 15,-3 2 0-15,-3 1-3 0,-3 3-18 16,-7 1-26-16,-5 2-61 0,-6 0-52 16,-6 2-67-16,-5 3-36 0,-6 1-85 0,-7-2-199 15,-17 1-589-15</inkml:trace>
  <inkml:trace contextRef="#ctx0" brushRef="#br0" timeOffset="27148.226">9403 3567 2695 0,'0'0'306'0,"0"0"-153"0,0 0 10 16,0 0 34-16,0 0 19 0,0 0-12 0,0 0-46 15,0 0-52-15,0 0-47 0,0 0-25 16,0 0-15-16,-21 2-19 15,25-1-16-15,1 3-65 0,5 0 81 0,6 5 25 16,13 2-25-16,7 2 0 0,17 1-2 16,7-1-13-16,3-1-13 0,5-6 28 15,-1-1 0-15,10-3 0 0,7 1 2 16,8-3 20-16,11 0-1 0,9-3-2 16,9-1 15-16,9 0 28 0,9-1 16 15,10 1 12-15,6-3 11 0,9 3-17 16,8-1-11-16,5 0-14 0,10-2-16 15,9 1-4-15,3-1-20 0,10 0-7 0,4 0 0 16,4 0 10-16,4 1 8 16,3 1 22-16,-1 2-21 0,-1 0 12 15,-3 3 17-15,-4 0 41 0,-4 0 2 0,-11 4-21 16,-6 1-12-16,-12 3-19 0,-13 3-2 16,-12 0-16-16,-12 1-19 15,-15-1-14-15,-12-1-12 0,-11-3-27 0,-10-3-70 16,-14-5-73-16,-10-18-86 0,-17-14-205 15,-17 0-882-15,-12-19-1793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9:31.2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26534 4438 409 0,'0'0'648'0,"0"0"-348"0,0 0-33 0,0 0-10 16,0 0-14-16,0 0-29 0,0 0 2 0,0 0-6 16,0 0-24-16,0 0-22 0,0 0-24 15,0 0-18-15,3-18-8 0,-1 15-19 16,-2 1-13-16,2 0 1 0,-2-1-14 15,0 0-6-15,0-1-10 0,0 3-6 16,0-2 3-16,0 0 8 0,0-1 7 16,0 1-2-16,0-2-1 0,0 0 0 15,0 0-9-15,0 0-16 0,2-3-9 16,0 2-13-16,0-3-14 0,0 1 18 16,-1 0-16-16,1-3 15 0,0-1-5 15,0 1-11-15,0-2 23 0,0 0-4 16,0-2 4-16,-2-1-4 0,0-2-19 15,3 2 1-15,-3-4 0 0,1 2-1 16,-1-2 0-16,0 3 1 0,0-4-1 0,0 1 1 16,0 0 12-16,0-1-12 15,0 0-3-15,0 0 12 0,-1 0 9 16,-2-1 4-16,-1 1 0 0,2 0 5 0,0 0-14 16,0-1-1-16,-1 1 0 0,1 0 7 15,2-2-19-15,-4-1 12 0,4 1-13 16,0 1 0-16,-2-2 1 0,2 1 0 15,-2-1 1-15,0 2-2 0,-1-1 19 16,0 1-18-16,1 0 22 0,-2 2 2 16,2-1-12-16,0 1-14 0,1 3 24 15,-1-4-23-15,0 6 50 0,2 0-6 16,-2-2 76-16,2 3-46 0,0 2-46 16,-2 1-12-16,2-1 10 0,-2 3-10 15,0-1-15-15,-1 3-2 0,1 3-1 16,-1-2 3-16,1 4 9 0,2 0-11 15,-2 2-1-15,2 0-3 0,0 0-21 16,0 0 3-16,0 0-4 0,0 0 1 16,0 0-6-16,0 0-4 0,-2 0 1 15,2 0 2-15,0 0 4 0,-2 0-1 16,0 3 28-16,1 1 6 0,-5 3 19 16,2-4-23-16,-1 4 1 0,-2-3 0 0,2 1 10 15,-1 0-12-15,0-1-1 16,2 0 15-16,-1 1 1 0,-2 0-4 15,-2 0 0-15,2 0 3 0,-1 1-3 0,-2 0 4 16,0 0 2-16,-1-1-3 0,-3 0-3 16,3 0-9-16,-5 2 22 0,3-3-13 15,-5 2-9-15,1-1 15 0,-3 1-16 16,1 0 16-16,0 1-6 0,-1-1 4 16,-1 1-4-16,0 0-9 0,0-1-1 15,-1 2 0-15,-2-1 0 0,-1 1 1 16,1 1 9-16,-1-1-10 0,3 0 0 15,2-1 1-15,-2-1-2 0,2 2 1 16,3-1 0-16,0 0-2 0,0 2 0 16,-1-1-2-16,1 2-10 0,2-1 10 15,1 1-1-15,0-1-9 0,-1 1 10 16,-1 1 0-16,1 0-1 0,-2 0 1 16,1 0 2-16,0-1-2 0,0 1 2 15,-4 2 2-15,5-2 1 0,-5-1 9 0,2-1-10 16,2 0 1-16,-4 0 12 0,0 1-3 15,2-2-10-15,-4 1 13 16,3-2-2-16,2 0-10 0,1 0-3 0,3-1 0 16,3-2-3-16,2 1-13 0,0 0 1 15,3-2 12-15,-1 1-9 16,3-1 9-16,1 0-9 0,0 1-6 0,0 0 2 16,2 0-2-16,-3 1 0 0,3-1 17 15,-2 3-1-15,0-3 0 0,1 3 1 16,0-1 1-16,1 0 2 0,-2 0 16 15,1 1-6-15,0 0 0 0,0-2-11 16,1 2-1-16,-2 1 0 0,0 0 0 16,-2 0-1-16,3 2-1 0,0-1-1 15,0 1-9-15,0 1 9 0,1 0-24 0,0 2 27 16,0-2-12-16,0 0 10 16,1 1 1-16,0 2 1 0,-1-2 0 15,1 1 12-15,-1 1-12 0,0 0 2 0,0-1 1 16,0 1 9-16,0-1-9 0,-2 0 0 15,0 2-1-15,0 0 13 16,-3-1-14-16,-1 3 11 0,2 0-9 0,-1-2-2 16,-1 1 1-16,3 1 0 0,-4 0 0 15,1 1 0-15,1 1-1 0,-1-1-1 16,2 2-2-16,-1-1 1 0,-1 0 1 16,1 1 1-16,2 0 10 0,-3 0-11 15,1 1-2-15,1-1 2 0,-3-2 0 16,3 1 1-16,1 1 1 0,-3-1 12 15,2 1-14-15,1-2-2 0,-1 0 2 16,-3 1 1-16,3 1 0 0,1-3-1 16,-2 0 0-16,1 0-1 0,1-2 0 15,0 2 0-15,-1-2 1 0,-1 3-2 16,2-1 2-16,1 0 2 0,-2-2-2 16,0 1 1-16,2-1 2 0,0 0-3 15,1-2-1-15,-1-1 0 0,0-2 0 16,-1 0 1-16,2 0 0 0,-2-3-2 0,2 2 2 15,-1-3 3-15,1 1 12 0,0-1 0 16,-1-1-3-16,0 0 4 16,-2-1-1-16,2 0-3 0,-1 0-9 0,1-1 12 15,-3 0-3-15,2 1-9 0,-2-1 12 16,2-1-3-16,-2 1-9 16,0-1 0-16,2-2-3 0,-4 1 0 0,0 0-2 15,0 0-1-15,0 0 1 0,-2-1-1 16,-1 0 1-16,0 0 0 15,-1 0 0-15,-1 0-1 0,1 0 0 0,-3 0 1 16,2 0 0-16,-1 0 1 0,-1 0-1 16,1 0 2-16,-2 0 0 0,1 0 1 15,-1-1 0-15,1 0 1 0,-2-1 1 16,1 0-1-16,-1 1 0 0,0-3-2 16,-2 2 0-16,1-2 0 0,-4 1 1 15,1 0-1-15,-1 2 0 0,-1-2 0 16,-1 2-2-16,1 0 0 0,-3 0 1 15,-1 1-11-15,1-2 12 0,-3 2-1 0,1 0-1 16,-1 0-1-16,2 2-9 16,-2 1 11-16,0 1 1 0,-1 2 11 15,1 0 4-15,-1 1 0 0,0 1 1 0,0-1 2 16,0 0-15-16,1 0-1 16,0 1 1-16,0-1-2 0,2 1-1 15,-3-1 0-15,-1-1-12 0,-2-1-22 16,-2 0-8-16,0-4-13 0,-1 0-39 0,2-1-27 15,1-2-13-15,3-4-19 16,6-4-55-16,7-9-159 0,8 4-687 0,8-29-1905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04:17.22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21552 10732 1314 0,'0'0'728'0,"0"0"-359"0,0 0 28 0,0 0-28 0,0 0-41 16,0 0-47-16,-37-14-76 0,28 12-79 16,3 0-30-16,0 0-11 0,2 0-8 15,1 1 4-15,2 1-4 0,1-1-6 16,0 1 3-16,0-1-19 0,4 1-2 15,0-2-1-15,5 2 46 0,4 0 12 16,5 2-28-16,14 0 10 0,12 0-31 16,10-1-22-16,5 0-5 0,-4-1-19 0,-7 0-12 15,-8 0 0-15,-6 0-3 16,-7 0-1-16,-6 0-2 0,-3 1-9 16,3 0-13-16,2 0-32 0,-1 2-26 0,-2 0-14 15,-4 0-13-15,-5-1-37 0,-6 1-75 16,-3 0-96-16,-2 3-140 15,-5 0-263-15,-4 0-393 0,0-2-455 0</inkml:trace>
  <inkml:trace contextRef="#ctx0" brushRef="#br0" timeOffset="484.643">21505 10997 1473 0,'0'0'604'0,"0"0"-215"0,0 0-5 16,0 0-45-16,0 0-61 0,0 0-50 15,0 0-23-15,0 0-41 0,0 0-49 16,0 0-31-16,0 0 0 0,0 0-3 15,0 0-4-15,0 0 13 0,2 2 70 16,10-2 18-16,3 0-38 0,12 0-21 16,12-2-27-16,14-1-35 0,4-2-29 15,2 1-13-15,-7 0-15 0,-7 1-2 16,-2 0-16-16,-6 2-25 0,-8-1-72 16,-9 2-17-16,-1 0-14 0,-1 2-54 15,2 0-112-15,0 3-213 0,-7-1-458 16,-6 0-453-16</inkml:trace>
  <inkml:trace contextRef="#ctx0" brushRef="#br0" timeOffset="1082.189">21505 11401 902 0,'0'0'772'0,"0"0"-298"0,0 0-60 16,0 0-9-16,0 0-56 0,0 0-54 16,0 0-29-16,0 0-46 0,0 0-36 15,0 0-13-15,0 0-8 0,0 0 34 16,0 0-13-16,0 0-41 0,0 0-11 15,52-4-20-15,-29 4-30 0,3 0-36 16,1 0-29-16,2 0-17 0,-1 0-12 16,1 0-4-16,-1 0-50 0,-1 0-32 15,-1 0-32-15,1 0-11 0,-2-1-30 0,-1-1-41 16,0 2-94-16,-3-1-160 0,-4-1-209 16,-3 2-520-16,-7-1-481 0</inkml:trace>
  <inkml:trace contextRef="#ctx0" brushRef="#br0" timeOffset="1499.239">21440 11705 1375 0,'0'0'1272'0,"0"0"-938"0,0 0-17 0,0 0 74 15,0 0-68-15,0 0-53 16,0 0-28-16,0 0-2 0,0 0-68 0,0 0-50 16,0 0-15-16,48-9-4 0,-27 7-11 15,4 2-22-15,9 0-28 0,8 0-24 16,8 0-3-16,4 3-14 0,0 0 1 16,-6-2 0-16,-3 1-4 0,-3-2-17 15,0-2-38-15,-7-2-41 0,-6 0-29 16,-8-2-17-16,1 0-101 0,3-2-193 15,2-3-661-15,-6 2-1097 0</inkml:trace>
  <inkml:trace contextRef="#ctx0" brushRef="#br0" timeOffset="4812.92">22214 11554 863 0,'-5'1'1438'0,"3"-1"-979"0,2 0-30 16,0 0 7-16,0-1-80 0,0 1-64 0,0-1-32 15,0 1-41-15,0-2-57 0,1 2-61 16,1 0-30-16,0 0-35 16,2-1-11-16,2 1-13 0,2-2 3 0,3 1-12 15,2 1-3-15,1 0-1 0,3 6-20 16,-1 0 2-16,2 3-11 0,-4 4-31 16,0 0-9-16,-5 2-19 0,-2 2 12 15,-3-1 6-15,-4-1 7 0,0 1 21 16,-7-2 43-16,-3 0 15 0,-4-4 16 15,-1 0 18-15,-3-4 19 0,0-5 8 16,-1-1-2-16,0-6-22 0,4-5-52 16,-2-6-34-16,5-2-27 0,3-6-62 15,6-2-92-15,4-9-157 0,4 7-632 16,13-10-1312-16</inkml:trace>
  <inkml:trace contextRef="#ctx0" brushRef="#br0" timeOffset="5780.655">22238 10549 1031 0,'0'0'700'0,"0"0"-155"0,0 0-99 16,0 0-54-16,0 0-64 0,0 0-43 0,0 0-46 15,0 0-40-15,0 0-38 0,0 0-33 16,0 0-23-16,0 0-28 0,0 0-16 16,0 0-21-16,0 0-15 0,45-20-25 15,-36 18-14-15,-1 2-11 0,-1 0 0 16,1 0-15-16,-3 1-15 0,0 4-25 16,-1 1-19-16,-1 1-19 0,-2 2 6 15,-1 1 15-15,0 2 5 0,-4 1 26 16,-1 0 51-16,0-3 15 0,1 0 0 15,1-3-1-15,2 0-15 0,1 0 16 16,4-4 16-16,2 1 62 0,3-1 11 16,1 1 7-16,3-2 4 0,0 0-38 0,2 1-22 15,-2 0-12-15,1 0-24 16,-3 1-4-16,-2-1-3 0,-3 2-21 16,-1 0-1-16,-3 1-3 0,-2 0-16 0,-1-1-5 15,-5 3 36-15,-2 1-9 0,-2-1-18 16,-3 2-1-16,-1-1-2 15,1-3-15-15,-2-1-26 0,2-1-8 0,0-4-33 16,2 0-78-16,2-2-122 0,1-5-217 16,4-2-468-16,2 2-218 0</inkml:trace>
  <inkml:trace contextRef="#ctx0" brushRef="#br0" timeOffset="6132.275">22481 10469 810 0,'0'0'1279'0,"0"0"-848"0,0 0-67 0,0 0-47 0,0 0-71 16,0 0-91-16,0 0-41 15,0 0-20-15,0 0-24 0,0 0-8 16,0 0 11-16,0 0-3 0,-2 42-11 0,7-32-19 16,0 0-5-16,0 1-14 0,2 1-8 15,0-1-10-15,-1 1 6 0,0-2-9 16,0 2-3-16,0-2-9 0,-1 0-1 16,-3-1-18-16,1 0-19 0,-2 0-6 15,0 0-20-15,-1 0-24 0,0-1-33 16,-1-2-62-16,-2 1-56 0,0-3-143 15,0-1-325-15,1-1-502 0</inkml:trace>
  <inkml:trace contextRef="#ctx0" brushRef="#br0" timeOffset="14364.795">21710 10672 1024 0,'0'0'615'0,"0"0"-121"0,0 0-96 16,0 0-70-16,0 0-58 0,0 0-63 15,0 0-32-15,0 0-29 0,0 0-61 16,0 0-28-16,0 0-7 0,0 0 1 16,0 0 8-16,0 0 1 0,3-18 7 15,-2 17 1-15,1-1 7 0,-2 0-10 16,2-1-9-16,0 2-9 0,0-3-19 0,1 3-4 15,2-2-20-15,0 1-4 0,1 0-12 16,0 2-13-16,2 0-6 16,0 0 0-16,1 3 7 0,-1 2-14 0,-1 0-2 15,1 2-4-15,-2-1 10 16,-1 2-7-16,-1 0 1 0,-2-1 5 0,-1 2 9 16,-1 0 11-16,0-1 15 0,-1 0 12 15,-2 1 4-15,-1-2 1 0,-2-2-14 16,-1 1 0-16,-1 0 12 0,0-2-2 15,0-2-1-15,-1 0-10 0,-1-1 35 16,2-1 19-16,1 0-3 0,1-3-3 16,-2-1-1-16,2-4 1 0,0 1-13 15,1-2-3-15,-2-2-9 0,3 0-13 16,0 0-12-16,1-1-2 0,1 1-1 16,2 2 0-16,0 0 2 0,0 1-2 15,2 0-22-15,1 1 7 0,3 3 15 16,1 0-13-16,0 1-9 0,1 1-18 15,1 2 0-15,2 2-1 0,0 2-9 16,-1 3-9-16,1 2 12 0,-2 2 9 16,-1 0-10-16,-1 0 4 0,-2 1-9 15,-3 0 9-15,-1-1 2 0,-1-2 14 0,-1 2 9 16,-2-3-13-16,-3 0 32 16,-1 0 0-16,0-2 1 0,-2-1 2 15,-2-2 17-15,2-1 24 0,-1-2 15 16,1 0 1-16,-1-3 12 0,2-4 20 0,3 1 1 15,0-3-21-15,1 0-22 16,2 1-4-16,2-2-27 0,1 0-16 0,5 1-1 16,1-1-30-16,1 2-22 0,1 2 12 15,1 1 10-15,0 2-10 0,-1 1-12 16,-1 2-23-16,0 0-53 0,-2 6-28 16,-1 1-4-16,-3 0-68 0,-2 3-155 15,0 1-116-15,-3 0 5 0,-2 0-263 16,0-4-425-16</inkml:trace>
  <inkml:trace contextRef="#ctx0" brushRef="#br0" timeOffset="34949.411">14106 3598 1683 0,'-6'0'1103'0,"2"0"-916"0,1-1 31 0,-1-3 62 0,1 2-5 16,1 0-8-16,1 1-90 0,0 1-34 15,0 0-29-15,1 0-42 0,0 0-72 16,0 3-54-16,0 3-48 0,5 2 33 16,2 8 69-16,5 13 16 0,2 10 3 15,6 14-7-15,-1 4-11 0,-2-3 0 16,-1-1 1-16,-4-8 0 0,0-1-1 16,-3-9 10-16,-3-8-11 0,-2-8-2 15,-1-3-13-15,-1-2 6 0,-1 0 9 16,0-1 31-16,-1-6-10 0,0-4 1 15,0 0 18-15,0-3 22 0,-1-4 25 16,-2-4-60-16,1-5-27 0,-2-3 0 16,1-6 23-16,1-1-7 0,1-3-16 15,1 1-1-15,3 1-18 0,2 2-3 16,3 2-2-16,4 4 11 0,0 3 11 0,3 4 2 16,-3 2-21-16,3 4-23 0,-1 3-8 15,-2 1 27-15,1 8-46 0,-2 1 18 16,-3 7 25-16,-2 1 6 0,-4 5-6 15,-2 2-9-15,-4 4 15 0,-6-1 3 16,-3 2 1-16,-3-2 18 0,-1-3 10 16,-3-2-9-16,0-3 12 0,0-5-13 15,1-3-25-15,2-3-57 0,1-5-41 16,3-4-62-16,2-4-107 16,4-7-254-16,3-4-167 0,2 0-669 0</inkml:trace>
  <inkml:trace contextRef="#ctx0" brushRef="#br0" timeOffset="35695.678">14477 4048 2391 0,'0'0'458'0,"0"0"-208"0,0 0-30 0,0 0 38 0,0 0 29 15,0 0 46-15,0 0-7 16,0 0-138-16,43-28-108 0,-30 10-56 0,0-1-24 15,0-4-27-15,0 1-7 0,-1-1 0 16,1-1 12-16,-2 0 10 0,1 3 0 16,-2-2 12-16,-2 2 0 0,-1 4 18 15,-2 2 10-15,-4 5 3 0,-1 2-4 16,0 5 4-16,-4 2-31 0,-3 1-43 16,-2 3-9-16,-2 3-13 0,-2 3-15 15,-2 5 27-15,0 4 33 0,2 3 20 16,2 2 2-16,0 0 0 0,4 0-2 15,3-3-1-15,4-3-33 0,0-1 0 16,4-4 12-16,4-4 22 0,4-3 19 16,1-1 27-16,4-4 13 0,2-4-16 15,3-6-24-15,1-2-16 0,0-5 10 16,2-2-13-16,-2-2-28 0,1-3-6 16,-3 1 10-16,0-1 23 0,-2 0 1 0,-4 2 24 15,-1 1 4-15,-4 2 18 0,-4 3 4 16,-3 4 2-16,-2 3 19 0,-1 1 6 15,-3 2-29-15,-3 3-20 0,-2 0-13 16,-3 3-15-16,0 0 0 0,0 0-24 16,-1 4-7-16,1 3 1 0,0 1-10 15,1 1 6-15,3 0-3 0,0 2 6 16,3-1 1-16,1 0 11 0,2-1-5 16,1-4-7-16,0 0 6 15,0-3 3-15,1-1 22 0,2-1 31 0,1 0 25 16,0 0 5-16,2 0 13 0,-1-1-3 15,2-1-25-15,-2 1-13 0,1 1-33 16,-2 0 0-16,1 0-2 0,0 3-10 16,2 1 9-16,1 5 2 0,1 5-2 15,0 0 3-15,2 6 31 0,0 0-29 16,-1 3 20-16,3 0-4 0,-3 0 4 16,1 4 5-16,-1-3-5 0,-2 5 2 15,-1 0-9-15,-1 2 0 0,-1-1-13 0,-1 2 17 16,-1-3-17-16,-1-3 0 0,0-7-2 15,1-5 0-15,1-7 0 16,-1-5 0-16,3-2 26 0,1-6 44 0,3-7 100 16,6-14-48-16,7-18-89 0,8-15-33 15,-1-7-103-15,0-1-55 0,-1 9-76 16,-7 8-230-16,-5 12-690 0,-5 2-2134 16</inkml:trace>
  <inkml:trace contextRef="#ctx0" brushRef="#br0" timeOffset="39580.286">13828 5901 646 0,'-8'-2'612'0,"4"-1"-254"0,-2 2 6 0,0-1-46 16,0 0-8-16,0 2 41 0,1-2-111 16,2 2-80-16,0 0-43 0,3 0-12 15,0 0-20-15,0 0-3 0,0 0 7 16,0 0 14-16,0 0 1 0,0 0-28 16,0-1-26-16,0 1-3 0,2 0 9 15,-1-1-4-15,-1 0 1 0,2 1-9 16,-1 0-4-16,2-3 9 0,0 2 4 15,1 0-1-15,2-1-24 0,1 2-28 16,1 0-1-16,1 0-17 0,1 0 2 16,1 0 14-16,0 2 1 0,0 0 1 15,2 1 3-15,-1 0 13 0,1-1-1 16,0 0 10-16,0 1-4 0,0-2 7 16,-1 1-25-16,2 1 25 0,-2-2-16 0,2 2-10 15,-1 0 0-15,0-1 0 0,-1 0-2 16,-1 1-2-16,-1 0 1 15,0 1-14-15,-1-2 11 0,0 4 2 0,1-3 0 16,0 0 1-16,0 2 1 0,1-1 0 16,-1 0 19-16,1 0-4 0,2 1 1 15,-2-1 2-15,3-1-6 0,-2-1-10 16,1 1 1-16,2 1 16 0,0 2-19 16,1-2 1-16,1-1 1 0,1 1 13 15,2-1-12-15,0 1 19 0,3-1-10 16,-1-2-9-16,3 1 12 0,-1-1-2 15,3-1 8-15,1 0-18 0,0 0 9 16,2 0-9-16,-1 0 10 0,2 0-11 16,0 0 10-16,0 0-9 0,2 0 15 15,-1 0-15-15,0 0 13 0,2 0-13 16,-1 0 9-16,6-1-9 0,-4 1 9 16,0-2-9-16,0 1-2 0,-4 1-1 0,5 0 1 15,-1 0 0-15,-1 0-1 0,3 0-1 16,-2 0 0-16,0 3 1 15,0-2-1-15,5 3 1 0,5-2 2 0,5-1 0 16,1-1-1-16,-4 0 12 0,-4 0-1 16,-5 0-11-16,1-1 2 0,1-1 18 15,-2 0 1-15,1-1-4 0,0 1-3 16,1 1 0-16,-4-2 10 0,2 1-22 16,1 0 12-16,0 0-3 0,2 0-10 15,-1 0 0-15,1 1-1 0,-1 1-1 16,2-2 0-16,0 1-1 0,2-1-1 15,-3 1 1-15,3 0 0 0,-2-2 1 16,2 2 1-16,-1-2 1 0,2 0 0 16,-2 2 1-16,-1-1 12 0,2 0 4 15,-3 0 5-15,2 1-9 0,-1-1-3 16,-5 0 1-16,3 2-13 0,1-2 1 16,-3 1 1-16,1 1-1 0,2-2-1 15,-5 2 0-15,3 0 0 0,-8 0 0 0,-4 0 0 16,-4 0 0-16,-2 0 2 0,4 2 1 15,6-2 9-15,2 1 0 16,0-1 0-16,-2 0 9 0,0 2-8 0,-2-1-1 16,1 0-9-16,-2 1 0 15,1-2 12-15,-2 0-14 0,-2 0 1 0,0 0 13 16,-2 0-13-16,0 0 1 0,1 0 9 16,-1 0-10-16,0 0 0 0,0 0 0 15,1 0-1-15,-1-2 0 16,1 1 1-16,0 0-2 0,1-1 2 0,0 1-1 15,2-1 0-15,-1 0-1 0,0 0-4 16,1-1 3-16,-2 3-2 0,-1-2 0 16,1 0 1-16,-2 2-10 0,0-1 11 15,0 1 0-15,1-1-1 0,-2 1-1 16,0-1-12-16,-1 1 13 0,-2 0-1 16,1 0-9-16,-1 0 11 0,-4 0-1 15,1 0 0-15,-4 0-1 0,-3 0 1 16,-1 0 2-16,-2 1 0 0,-2-1 1 15,-2 0 0-15,-1 0 11 0,-1 0-9 16,0 0 18-16,0 0 6 0,0 0 4 16,0 0-1-16,0 0 3 0,0 0 13 0,0-3 42 15,0 2-1-15,0-4-57 0,0 0-14 16,-1-2-4-16,-1 1 0 0,2-2 0 16,0-1 3-16,-2 0-13 0,2-3 16 15,-2 1-15-15,0-3-1 0,2 1-2 16,-2-4 1-16,0 1 0 0,2-1-1 15,-3-1 0-15,3 1-1 0,-3-2-1 16,1 0-1-16,0 3-9 0,0-1 11 16,2 2-1-16,-2 0 0 0,2 1-10 15,0 0 11-15,0 1 0 0,0-2-2 16,0 2-12-16,0 0 3 0,0 3 10 0,2-1-10 16,0 2-1-16,-2 1 10 15,0 1 0-15,2 1-9 0,-2 1 9 16,2 1-9-16,-2 0 10 0,0 1-1 0,0-1-15 15,0 3 3-15,0 0-9 0,0 1-6 16,0 0-10-16,3 0 10 16,-3 0 6-16,0 0-1 0,0 0-5 0,0 0 9 15,0 0 0-15,0 0 3 0,0 0-1 16,2 0 4-16,-1 0 3 16,3 0 11-16,2 0-1 0,1 2 2 0,4-2 0 15,0 2 2-15,4 0 1 0,1 0-1 16,1 0-1-16,2-2 2 0,3 2 9 15,1-2 0-15,2 0-9 0,2 0 10 16,0-2-10-16,4-1 15 0,0 0-15 16,1-1 15-16,7 0-15 0,8-2 15 15,5 1-6-15,2 0 3 0,-4-1 1 16,-1 1-13-16,-5 2 9 0,3-1-9 16,0-2 0-16,0 3 9 0,3-1-11 15,2 0 0-15,1 1-1 0,-2-1 1 16,4 1 2-16,-1 0-2 0,0 1 2 15,1 0-1-15,2 0 1 0,0 0 9 16,-2-1-10-16,3 2 13 0,-1-1-12 16,-2 1 9-16,0-1-9 0,0 1 10 15,0-1-1-15,-2 0-9 0,1 0 12 16,1-1-12-16,-1 2 0 0,-1-1 0 0,2-2 9 16,-1 2-10-16,0 0 0 15,-2 0 0-15,2 1-1 0,-3 1 0 0,2 0-1 16,0-2 1-16,-2 2-1 0,1 0-1 15,-3 0 1-15,1 0 0 0,-3 0 1 16,1 2-1-16,-1-2 0 0,-2 0 0 16,1 0 0-16,-1 0 1 0,-1 0 2 15,1 0 12-15,1-2-13 0,-1 1 0 16,0 1 10-16,-1-2-9 0,-2 1 12 16,1 1-2-16,0-1-1 0,-2-2-9 15,1 3 9-15,-2 0-10 0,0 0 1 16,-2 0 0-16,2-1-1 0,-2-1 1 15,0 1 0-15,-4 1 0 0,-6-1 9 16,-5 1-10-16,-1-2 1 0,3 1 9 16,6 1-9-16,2-1 12 0,-1 0-12 15,1 0 12-15,-5 0-12 0,-1-1 12 16,-1 2-12-16,-4-1 10 0,0 1-10 0,-4 0 9 16,-2-2-9-16,-3 1 12 15,-3 0 0-15,-2-1-12 0,-4 2 12 16,-1 0 0-16,-2-1-3 0,-1 1 3 0,0 0 3 15,0 0-3-15,0 0-3 0,0 0 6 16,0 0 0-16,0 0 1 16,-1 0-16-16,1 0 0 0,0 0-3 0,0 0-12 15,0 0-4-15,0 0-5 0,-1 0-18 16,1 0-63-16,-1 0-89 0,0 0-78 16,-1-3-83-16,1 1-406 0,0-9-1367 0,9 27-205 15</inkml:trace>
  <inkml:trace contextRef="#ctx0" brushRef="#br0" timeOffset="42578.645">21441 10061 1756 0,'0'0'500'0,"0"0"-93"0,0 0-8 0,0 0-61 0,0 0-84 15,0 0-62-15,0 0-22 0,0 0-35 16,0 0-38-16,0 0-10 0,0 0 12 15,0 0-19-15,0 0-21 0,0 0 0 16,0 0-13-16,0 0-15 0,0 0-10 16,13-7-8-16,-5 7-12 0,2 0 1 15,2 4 0-15,1-3 0 0,1 1 1 16,4 2 9-16,1 0 0 0,1 1 4 16,2-1-15-16,1 0 17 0,2-1 1 15,-1 1 2-15,1 0 7 0,0-3-1 16,2 1 10-16,-3-1-3 0,-2-1-4 15,0 0-15-15,-1 0 7 0,-4 0 2 16,-1 0 4-16,-3 0 5 0,0 0-8 16,-3 0-4-16,-2 0-6 0,-2 0-12 15,0 0 10-15,-2 0-10 0,0 0-1 16,-2-1 0-16,1 1 0 0,-1 0 0 0,-2 0 1 16,1-1 12-16,-1 1 3 15,0 0 7-15,0 0 5 0,0 0 7 0,0 0 8 16,0-1 31-16,-1 0 9 0,1-1-24 15,-2 0-25-15,2-2-15 16,-3 0-3-16,1-1-16 0,0 0-1 0,-1-1 1 16,1-1-2-16,0 1-1 0,0 0-1 15,-1 1-10-15,1-3 10 16,2 4-10-16,-1-3 12 0,1 1-2 0,0-1 1 16,0 1-1-16,0-3 1 15,0 0-2-15,0-2 0 0,0 2 2 16,0-1 0-16,1 0-1 0,0-2 2 0,0 1 0 15,1-2 12-15,0 1-10 0,-1-1 10 16,0 0 0-16,-1-5-9 0,0 1 15 16,0-2-16-16,0-2 1 0,0-3-3 15,0-1 13-15,0 0-13 0,0-3-11 16,1-1 11-16,0 1 2 0,0 1-2 16,0 0-1-16,0-1-2 0,0 1 0 15,0-1-9-15,0 0 12 0,-1-2-1 0,1 1-11 16,0-5 11-16,0 2-11 0,1-1 12 15,-1-5-2-15,0 3 0 16,0 0-4-16,0 1 6 0,0 6 0 0,-1-6 18 16,0 3-17-16,0 0 2 15,0 0 8-15,0 0-10 0,-1 3 10 0,0-3-11 16,0 3-3-16,-1 0 0 0,2 0 2 16,-2-1 0-16,1 2-1 0,-1-2 0 15,1 0 0-15,-1 3 0 0,0-3 1 16,0 4 0-16,0-2 1 0,0 0-2 15,-1 0 2-15,2 1-1 0,0 0 1 16,-1 0 0-16,0 0 2 0,0 0-2 16,0 1-1-16,1 0 1 0,-1 1 1 15,0-1-1-15,0 3 0 0,0-3 1 16,2 0 0-16,-2 0 1 0,2 1 9 16,-2-2-11-16,1-1-2 0,1 1 1 15,0 1 0-15,0-1-11 0,0-1 0 16,0 1-2-16,1-1 14 0,1 0 0 0,-1 1-1 15,0-1 0-15,0 2 1 0,-1-3 2 16,1 3 25-16,-1-1-25 16,0 2-1-16,0-2 0 0,0 1 0 0,0-1-1 15,0-1 0-15,0 0-1 0,2-1 1 16,0 0 0-16,0-2-11 0,1 2 11 16,-1-2 24-16,-1 2-21 0,1-1 0 15,0-2-2-15,-1 0 0 0,2 0 0 16,-2-1-1-16,-1 0 0 0,0-1 1 15,0 1-1-15,0-1 0 0,0 2 0 16,0-1 1-16,0 0-1 0,-1 1 0 16,0-1 0-16,-1-1 1 0,2 1-1 15,0 2-1-15,0-3 1 0,0 3-2 16,0-2 2-16,4 2-3 0,-3 0 1 16,1-1 0-16,0 0-1 0,-1 2 0 15,0-2 3-15,0 2 0 0,-1-1 1 16,0 2-2-16,0 0 0 0,-1 2 1 15,0 0-1-15,-1-1-2 0,0 4 3 16,2-1 0-16,-1 0 3 0,0-1-2 16,1 2 0-16,-1 0 0 0,0 1-1 15,-1 1 0-15,2 1 0 0,-2 0 0 16,1 0 1-16,0 3 1 0,0-1 11 16,0 1-13-16,0 0-15 0,0 2 15 15,0 0 1-15,0 3 1 0,1 0 0 0,0 0 11 16,0 0-10-16,0 3-1 0,0 1 1 15,0-2-2-15,0 3 0 16,0 0-1-16,0 1 0 0,0-1 14 0,0 2-12 16,0 1 19-16,0-1-21 0,0 0 2 15,0 0 10-15,-1 1-10 0,1 1 0 16,-1 0-1-16,1-1-1 0,0 1 0 16,0 0-2-16,0 0 0 0,0 0-1 15,0 2-9-15,0 0 11 0,0-1-1 16,0 1 0-16,0 1 0 0,0 0 0 15,0 0 0-15,0 0 1 0,0 0 1 16,-1 0 1-16,1-2 2 0,0 2 9 16,0-1-9-16,0-1 15 0,0 1 0 15,0-2 0-15,0 1 0 0,1-2-15 0,0 0 1 16,0-1-2-16,-1 2-2 0,1-2-2 16,0-1 1-16,0 1-3 15,0 0-8-15,1-1 10 0,-1-1-1 0,0 3 2 16,1-1 1-16,0 0 0 0,-1 2 1 15,0-1 0-15,-1 0-1 16,2 1 0-16,-2 0 0 0,2 0 1 0,-2 1-1 16,1 0 0-16,-1 1 0 0,0-1 0 15,0 2-1-15,0 0-1 0,0-2-1 16,0 1-9-16,0 0 9 0,0 1-12 16,1-1 12-16,-1 1-18 0,2-2 19 15,-2 2-1-15,1-1 2 0,0-1-1 16,-1 1 2-16,1 0 0 0,0 0-1 15,0 0 0-15,1-1-1 0,-1 2-1 16,0-1-15-16,1 1 3 0,1 0-4 16,2 0-11-16,3 0 6 0,0 0 12 15,3 0 10-15,3 1 0 0,1 2 1 16,3-1 1-16,2 2 0 0,2-1 2 16,1 1 13-16,4-1 0 0,0 0 3 15,3 0-15-15,0-2 18 0,1 2 1 16,2-3-4-16,-2 0 12 0,0 0 0 0,-4-2-6 15,-6 1-12-15,-4-2-10 0,-5 1 1 16,-4 0 19-16,-4 2 2 0,-2-1 6 16,-2 0-9-16,0 0-19 0,0 1-2 15,-4-4-75-15,-2 1-55 0,-2-2-103 16,-1 1-81-16,0 3-117 0,1-2-510 16,1-3-1218-16</inkml:trace>
  <inkml:trace contextRef="#ctx0" brushRef="#br0" timeOffset="46363.981">22714 5220 697 0,'-7'-1'606'0,"3"1"-174"0,0 0-26 0,-2 0-47 0,-1 0-65 16,-1 0-66-16,1 0-62 0,0 2-44 15,0 1-43-15,-2 1-21 0,2 2-33 16,-2 1-24-16,1 3 12 0,-3 5 6 15,-1 2 3-15,-1 5 0 0,-2 4 4 16,-4 2-11-16,-4 8 4 0,-7 11 7 0,-11 9-26 16,0 2 3-16,1-4 13 15,3-7-13-15,11-15-1 0,4-3 1 16,8-9-3-16,4-2-1 0,0-2-24 0,2 1-16 16,1-2-58-16,5-5-82 0,4-6-110 15,9-4-40-15,5-4-63 0,13-11-109 16,-5 1-492-16,14-15 194 0</inkml:trace>
  <inkml:trace contextRef="#ctx0" brushRef="#br0" timeOffset="46697.607">22906 5260 1835 0,'0'0'263'0,"0"0"-69"0,0 0 10 16,0 0-26-16,0 0-56 0,0 0-19 15,0 0-58-15,0 0-45 0,0 0-55 16,0 0 55-16,0 0 48 0,0 0 20 16,-32 39-7-16,17-18 0 0,-2 1-20 0,-8 7 10 15,-6 11-12-15,-8 9-7 0,-5 3-1 16,0 0-5-16,1-3-23 0,3-9 16 15,0 0-16-15,6-8 13 0,6-4-15 16,7-7 14-16,3-2-15 0,-1 2-19 16,1-1 3-16,0 1-25 15,5-6-71-15,8-3-102 0,5-5-156 0,3-5-235 16,9-2-205-16,-2-5-335 16</inkml:trace>
  <inkml:trace contextRef="#ctx0" brushRef="#br0" timeOffset="46978.461">22997 5378 1929 0,'0'0'354'0,"0"0"-118"15,0 0-49-15,0 0-36 0,0 0-77 16,0 0-48-16,0 0 12 0,-41 51-2 15,30-34-8-15,-3 7-2 0,-4 2 3 16,-4 2 19-16,-3 4-10 0,-1 1-9 16,-4-1-28-16,0 4-1 0,0-4-1 15,-1 0 0-15,3 0-31 0,1-2-74 16,2-3-25-16,3-3-14 0,4-3-42 16,2-2-55-16,5-4-121 0,5-5-131 15,4-4-203-15,2-5-124 0</inkml:trace>
  <inkml:trace contextRef="#ctx0" brushRef="#br0" timeOffset="47230.776">23070 5487 2124 0,'0'0'453'15,"0"0"-60"-15,0 0-83 0,0 0-97 16,0 0-115-16,-38 41 1 0,29-26-39 0,-2 6-35 16,-2 3-3-16,-5 8-21 15,-5 11 18-15,-5 6-17 0,-3 3-1 16,1-2-1-16,5-12-82 0,7-11-13 0,4-5-41 16,1-5-42-16,-1 3-65 0,0 1-162 15,-1 2-294-15,5-10-698 16</inkml:trace>
  <inkml:trace contextRef="#ctx0" brushRef="#br0" timeOffset="48081.68">23501 5341 1829 0,'0'0'382'0,"0"0"-48"0,0 0-35 0,0 0-74 0,0 0-78 0,0 0-35 0,9-36-29 16,-3 26-10-16,-1-1-23 16,2-1-12-16,0-1-3 0,1-1 6 0,0 1 13 15,-2 1 6-15,0-1-16 0,0 3-3 16,-2 2 10-16,0 2 5 15,-2 3 19-15,-1 0 4 0,-1 3-7 0,0 0-41 16,0 0-31-16,0 1-65 0,0 4-68 16,0 1 30-16,0 8 91 0,0 2 10 15,0 3 4-15,1-1-2 0,1 1 3 16,0 1-2-16,0-1 1 0,0-2 13 16,-1-3-12-16,1 1-3 0,0-2 2 15,-2-1 1-15,2-2 19 0,-2 2-22 16,0-1 0-16,0-4 0 0,0 3 12 15,0-3-10-15,-1 1 14 0,0-4-13 0,-1 1-2 16,0-3-1-16,0 0 2 16,0-1 14-16,0 1 9 0,-2-2 17 15,0 2 2-15,-3-1-10 0,0 0 0 16,-1-1-6-16,0 2-15 0,0-1-12 16,0 0 11-16,1 1 10 0,2-1 6 15,2 0 6-15,0 0-6 0,2 0-6 0,0 0-22 16,1 0-13-16,0-1 1 15,0 0 12-15,0 0 1 0,1 1 30 0,1-1 16 16,1 0 11-16,0 0 29 0,1 0 27 16,3 2 3-16,1-2-25 0,4 0-37 15,1 0-31-15,4-2-24 0,3-1-40 16,3-1-86-16,3-2-151 0,3 0-222 16,-7 2-807-16,11-11-1338 0</inkml:trace>
  <inkml:trace contextRef="#ctx0" brushRef="#br0" timeOffset="52614.534">15714 3200 1170 0,'0'0'693'0,"0"0"-300"0,0 0-67 0,0 0 32 15,0 0-22-15,6-39-50 0,-6 30-55 16,0 2-59-16,-5 0-61 0,-2 0-45 16,-1 0-32-16,0 0-31 0,-5 4-3 15,0-1-37-15,-1 3-32 0,1 1-7 16,-2 3 1-16,1 6 15 0,1 1 9 16,3 4 10-16,1 1-3 0,3 3-6 15,3 1 25-15,3 1 6 0,2 2 6 0,4-1 10 16,2-2 3-16,3 0-16 15,1-3 0-15,2-2 2 0,1-1 14 16,-1-2 2-16,1 0-1 0,-1-1 3 0,0-3-1 16,-1 2 7-16,-4-1-10 15,0 0-44-15,-3 1-3 0,-3-2-46 0,-1 3 14 16,-2 1 9-16,-7 2-14 0,-2 1-47 16,-4-2-55-16,-2 0 3 0,-1 1-47 15,-4-2-41-15,3-1-70 0,-2-3-160 16,4-2-89-16,1-2-150 0</inkml:trace>
  <inkml:trace contextRef="#ctx0" brushRef="#br0" timeOffset="52863.478">15569 3005 2603 0,'0'0'405'0,"0"0"-146"0,0 0 5 15,0 0 11-15,0 0-13 0,0 0-75 16,0 0-88-16,0 0-99 0,0 0-15 0,0 0 6 16,0 0 9-16,20 38 18 0,-6-6-18 15,1 10 0-15,2 16-1 0,-2 5 1 16,-1 1-2-16,-5 0-23 0,-4-9-34 16,-2-3-16-16,0-2-21 0,0-7-24 15,2-7-63-15,-3-9-82 0,-2-6-134 16,1-6-296-16,-1-4-844 0</inkml:trace>
  <inkml:trace contextRef="#ctx0" brushRef="#br0" timeOffset="53966.407">15933 2896 1582 0,'0'0'402'0,"0"0"-168"0,0 0 96 16,0 0 37-16,-14-41-24 0,13 38-35 0,0 0-74 16,1 3-64-16,0 0-90 15,0 0-80-15,1 6-66 0,4 4 66 0,2 5 57 16,6 8 16-16,-3 4-27 0,3 2-42 15,2 3 17-15,-2 0-18 0,1-2 0 16,-1 2-1-16,0 0-2 16,0-3-35-16,0 0-33 0,1-6-56 0,-1-4 11 15,0-3 35-15,0-8 15 0,1-3 37 16,0-4-18-16,-1-1-32 0,-1-6-130 16,0-2-236-16,-5-6-375 0,-3 1-922 15</inkml:trace>
  <inkml:trace contextRef="#ctx0" brushRef="#br0" timeOffset="54132.192">15992 3109 2286 0,'0'0'417'15,"0"0"-215"-15,0 0 7 0,0 0-37 16,0 0-44-16,0 0-23 0,0 0 2 16,0 0 86-16,0 0 17 0,0 0-49 15,40 1-43-15,-20-11-41 0,4-3-77 16,0-4-77-16,1 0-173 0,1 2-74 15,-1 0-73-15,-2 0-224 0,1 2-518 0,-9 3-438 16</inkml:trace>
  <inkml:trace contextRef="#ctx0" brushRef="#br0" timeOffset="54446.998">16346 3039 2277 0,'0'0'748'0,"0"0"-435"0,0 0-81 16,0 0-29-16,0 0-34 0,0 0-36 15,0 0-91-15,0 0-42 0,0 0-44 16,0 0 2-16,-38 43 42 0,33-31 13 16,3 0-13-16,2-1 1 0,0 1 1 15,2-3 0-15,5-3 21 0,-2-2-1 0,3-3 34 16,1-1 56-16,3 0-15 15,0-4-8-15,2-4-21 0,-4-2-68 0,2-3-6 16,-3 0-15-16,-3-1-10 0,-3 2-19 16,-3-1-18-16,-2 3-35 15,-3 0-40-15,-8 1-65 0,-3 1-57 0,-2 2-177 16,-5 2-308-16,7 1-629 0</inkml:trace>
  <inkml:trace contextRef="#ctx0" brushRef="#br0" timeOffset="54885.194">17001 2394 1106 0,'0'0'1583'16,"0"0"-1291"-16,-40-10-122 0,24 6 82 15,-1-1 21-15,-2 1-53 0,3 1-88 16,-1 1-9-16,1 0-8 0,4 1 0 0,5 0-37 16,0 1-75-16,2 0-3 0,3 1-47 15,-2 3-39-15,0 3-17 0,1 3 34 16,-1 4 29-16,4 3 15 0,0 3 25 15,0 4-13-15,5 0-2 0,3 2 15 16,2-2 12-16,2-2-12 16,1-2-13-16,3-4-7 0,-1-1 19 0,4-4 0 15,1-1-2-15,-1 0-19 0,-2-1 6 16,0-4-15-16,-3 1-16 0,-4 1-38 16,-7 0-29-16,-3 3-12 0,-1 0 15 15,-9 1-58-15,-3 2-67 0,-8 1-69 16,-5-1-86-16,-1-2-127 0,-2-2-143 15,2-3 65-15,6-3 110 0</inkml:trace>
  <inkml:trace contextRef="#ctx0" brushRef="#br0" timeOffset="55131.706">16827 2133 1425 0,'0'0'1546'0,"0"0"-1322"0,0 0 18 15,0 0 46-15,0 0-20 0,0 0-77 16,0 0-125-16,0 0-66 0,0 0-53 16,0 0 53-16,16 74 124 0,1-16-9 15,6 4-44-15,-1 2-43 0,-3-2-13 16,-4-1-12-16,-3 1-3 0,0 4-4 16,-7 0-54-16,-1-1-48 0,2-1-61 15,-4-9-44-15,1-13-24 0,4-10-31 16,-5-11-30-16,1-6-176 0,1-2-295 15,2 0-950-15</inkml:trace>
  <inkml:trace contextRef="#ctx0" brushRef="#br0" timeOffset="55430.654">17201 2198 3739 0,'0'0'409'0,"0"0"-278"16,0 0-44-16,0 0 34 0,0 0-57 15,0 0-64-15,0 0-80 0,0 0 3 16,0 0 44-16,-3 57 33 0,11-24 18 16,0 9-16-16,5 9 17 0,1 2-4 15,-5-10-15-15,1-10-9 0,0-12-50 16,-3-4 16-16,5 1 12 0,2-2 12 15,1 2-3-15,1-5-6 0,-1-6-6 16,2-4 15-16,-2-3 18 0,3 0-24 16,0-9-34-16,-3-5-74 0,3-4-87 15,-3-2-104-15,-1-4-271 0,-1-2-531 16,-7 5-338-16</inkml:trace>
  <inkml:trace contextRef="#ctx0" brushRef="#br0" timeOffset="55595.971">17243 2436 2322 0,'0'0'406'16,"0"0"-245"-16,0 0 51 0,0 0 5 15,0 0-102-15,0 0-55 0,0 0 13 16,0 0 44-16,0 0-62 0,38-7-55 16,-18 1-168-16,0-6-89 0,4 2-133 15,-1-2-175-15,3 1-184 0,-8 2-472 16</inkml:trace>
  <inkml:trace contextRef="#ctx0" brushRef="#br0" timeOffset="55734.461">17596 2340 1681 0,'0'0'448'0,"0"0"-56"15,0 0 49-15,12 35-73 0,-8-21-114 16,0 2-42-16,-1 2-14 0,3 1-4 16,-1 1-44-16,2 5-60 0,-1 0-53 15,1 1-37-15,-1 1-59 0,-2 0-180 0,-3-2-214 16,2-6-859-16,-1-4-1072 0</inkml:trace>
  <inkml:trace contextRef="#ctx0" brushRef="#br0" timeOffset="59480.07">19090 8847 1891 0,'-10'-18'806'0,"4"7"-526"0,0-3 56 0,4 0-12 16,0-4-56-16,2 0-45 0,2-1-83 16,6-2-28-16,6 0-31 0,7-1-7 15,12-5-25-15,11 0-12 0,16 1-9 16,5 8-28-16,-1 10 0 0,-5 8-24 16,-7 14-17-16,0 8-8 15,-4 6-47-15,-2 10-28 0,-6 4-13 0,-8 9-14 16,-8 8-18-16,-10 7 14 0,-10 0-41 15,-7 0-62-15,-13-4 21 0,-9-4 237 16,-8-4 29-16,-9-3 160 0,-6-2-7 16,-7-2-27-16,-5-6 13 0,-5-1-11 15,-4-9-13-15,-4-7 17 0,2-7-3 0,2-11 7 16,3-7 10-16,8-13 4 0,6-9-8 16,3-11-22-16,11-10-63 0,5-12-23 15,10-10-50-15,9-11-13 0,9-8-58 16,5 0-3-16,15 0-3 0,10 7 12 15,13 7 0-15,9 10-15 0,11 7 49 16,10 8-16-16,7 7 21 0,6 10 13 16,8 7 30-16,0 13-30 0,2 9-11 15,-4 17-7-15,-6 15-22 0,-5 16-61 16,-11 18-53-16,-9 16-53 0,-12 16-85 16,-9 17-98-16,-12 12-73 0,-9 9-218 15,-6 3-408-15,-6-32-379 0</inkml:trace>
  <inkml:trace contextRef="#ctx0" brushRef="#br0" timeOffset="60332.405">19010 12290 2737 0,'0'0'366'0,"0"0"-228"0,0 0 142 15,-9-40-49-15,16 29-61 0,9-2-22 16,9-1-5-16,10 1 0 0,18 9-46 16,6 4-45-16,2 13-37 0,-1 9-15 15,-3 7-13-15,-5 6-15 0,0 7-46 16,-2 5-13-16,-5 5 3 0,-3 5 0 15,-5 4-17-15,-5 4-2 0,-3 3-45 16,-5 1-10-16,-7 2 41 0,-4-3 71 16,-7-3 46-16,-5-1 45 0,-4-5 43 15,-7-5 23-15,-6-4 18 0,-6-5 3 16,-3-3-2-16,-2-8 7 0,-8 0-16 16,-5-4-19-16,-3-9-12 0,-6-1 2 15,3-10 1-15,-6-7-44 0,3-5 0 0,-6-9-48 16,1-6-1-16,4-6-3 15,2-8 0-15,2-5 3 0,5-7 24 0,6-7 22 16,4-6-6-16,7-9 33 0,5-6 25 16,11-5-34-16,7-8-12 15,4-1-25-15,13 0-8 0,8 0-1 0,7 2-6 16,3 4 9-16,8 4-5 0,1 5-15 16,2 7 38-16,-1 6-15 0,0 6-24 15,-9 11-10-15,-6 11-17 0,-7 8-7 16,-4 6-8-16,2 1-4 0,4 4-2 15,1 6-7-15,-1 7-15 0,2 20-10 16,3 22 28-16,0 31 28 0,-2 16-10 16,-9 10-37-16,-2 0-52 0,-7-9-52 15,-4-5-61-15,0-9-8 0,0-11-4 16,-1-10 106-16,-1-12 15 0,1-14-86 16,-1-11-319-16,-2-11-632 0,1 2-453 0</inkml:trace>
  <inkml:trace contextRef="#ctx0" brushRef="#br1" timeOffset="82565.163">30670 5384 1755 0,'0'0'1091'0,"0"0"-1001"0,0 0-29 15,0 0-41-15,0 0 50 16,-1 43 29-16,7-20-22 0,2 7-39 0,5 9-12 16,1 11-23-16,1 0 10 0,-2 0-13 15,1-4 3-15,-6-8-1 0,1 2 1 16,-3-8 7-16,-1-6-9 0,0-7-1 16,-3-1 2-16,0 0 26 0,-1 1 11 15,1-1 59-15,-1-4 16 0,-1-5-10 0,0-5-12 16,0-4-1-16,0 0 22 15,0 0 38-15,0 0 45 0,0-3 5 16,1-3-66-16,2-4-61 0,0-3-34 0,3-2-40 16,3-2-3-16,1 0-50 15,4 2 14-15,3 4-17 0,3 0-12 0,0 5 16 16,1 3-4-16,1 3-9 0,0 5 10 16,-1 7-1-16,-1 3 6 0,-4 6 3 15,-5 2-34-15,-4 2 3 0,-7 1-4 16,-2-1 16-16,-8-2 28 0,-4 0 15 15,-5-3 23-15,-3 1 3 0,-12-2 29 16,3-2 2-16,-3-6-9 0,-1-2-6 16,6-8-19-16,-4-1-29 0,6-6-71 15,4-6-121-15,5-9-199 0,6-7-222 16,5 2-448-16,7-16-340 0</inkml:trace>
  <inkml:trace contextRef="#ctx0" brushRef="#br1" timeOffset="82845.633">31138 5439 3646 0,'0'0'347'0,"0"0"-131"0,0 0 2 0,0 0 13 0,0 0-55 0,0 0-116 15,0 0-60-15,0 0-55 0,0 0 55 16,14 40 21-16,5 2 83 0,11 15-36 16,-1 2-23-16,-2-1-24 0,-3-9-21 15,-7-6-15-15,-5-1-13 0,-5 1-73 16,-2-4-74-16,-5-4-15 0,0-10-77 16,0-5-17-16,-5-6-271 0,2-2-664 15,-3 0-820-15</inkml:trace>
  <inkml:trace contextRef="#ctx0" brushRef="#br1" timeOffset="83132.625">31500 5366 3321 0,'0'0'567'0,"0"0"-359"0,0 0 44 16,0 0-103-16,0 0-149 0,0 0 40 16,-1 36-31-16,5-4 75 15,2 14 5-15,0 14-25 0,3 2-30 0,-1-3-9 16,-2-8-23-16,3-7 0 0,0 1-2 16,-4-8-1-16,2-8-18 0,-2-7-5 15,0-2-41-15,3 2-8 0,1-3-23 16,0 2-34-16,1-3-31 0,-3-5-45 15,1-5-134-15,-4-6-322 0,0-2-809 16</inkml:trace>
  <inkml:trace contextRef="#ctx0" brushRef="#br1" timeOffset="83313.42">31420 5760 1197 0,'0'0'2656'0,"0"0"-2360"0,0 0-115 0,0 0-60 15,0 0-1-15,0 0 99 0,0 0 29 16,49 17-29-16,-21-17-52 0,6-5-88 16,3-6-51-16,6-5-28 0,10-10-134 15,-7 2-106-15,-5 0-161 0,-3 0-300 16,-15 10-820-16,3-11-984 0</inkml:trace>
  <inkml:trace contextRef="#ctx0" brushRef="#br1" timeOffset="84453.207">31973 5227 3387 0,'0'0'349'0,"0"0"-185"0,0 0 68 0,-1-38-66 16,9 26 16-16,6-2-52 0,1 0-56 15,8-1-19-15,7 1-55 0,1 1-18 0,2 5-13 16,-3 0 7-16,-6 3-1 16,-6 5-24-16,-2 2-19 0,0 8 12 15,-3 4 6-15,2 15 38 0,-8 13-10 0,-5 16 21 16,-2 10 1-16,-16-1 0 0,5-4-3 15,1-5-12-15,-4-2-26 16,12-3 4-16,0-2 0 0,-7-7-22 0,1-4-10 16,2-2-29-16,-3-6-49 0,5-5-43 15,-2-8-108-15,-4-2-56 16,3 4-116-16,5-3-103 0,2 3-250 0,4-8-345 16</inkml:trace>
  <inkml:trace contextRef="#ctx0" brushRef="#br1" timeOffset="84542.276">32281 6024 2692 0,'0'0'593'0,"0"0"-174"0,0 0-19 16,0 0-61-16,0 0-79 0,0 0-73 16,0 0-40-16,0 0-147 0,0 0-208 15,15-42-786-15,-15-9-2606 0</inkml:trace>
  <inkml:trace contextRef="#ctx0" brushRef="#br1" timeOffset="87181.291">21716 10675 801 0,'0'0'401'0,"0"0"-388"15,0 0 436-15,0 0-222 0,0 0-35 0,0 0-7 0,0 0-30 16,0 0-13-16,0 0-16 15,0 0 28-15,0 0 17 0,0 0-31 0,0 0-21 16,0 0-17-16,0 0-7 16,-11-31-16-16,11 28-19 0,0 3-15 0,0-1-20 15,0 1-25-15,1 0-18 0,1 0-23 16,2 0-10-16,0 0 13 0,3 0-9 16,2 0-14-16,0 0-9 0,0 0 16 15,1 1-22-15,-2 3-4 0,-2 0 16 16,0 0 16-16,-2 1-4 0,-1 1-21 15,-2 1 50-15,1-2-25 0,-2 1-17 16,-3 0 17-16,-1 0 0 0,-1 0-7 16,-1-1 0-16,-2-1 23 0,-1-1 32 15,1-1 32-15,0-2 55 0,1 0 58 16,0 0 32-16,1-3 6 0,2-1-14 0,1-2 9 16,2-1 15-16,1-1-76 15,0 1-40-15,0 0-77 0,4-1-15 0,1 2-17 16,3-1-18-16,-1 2 9 0,1 0-7 15,0 1 7-15,1 4-6 16,-1 0-54-16,-2 2-1 0,-1 4 29 0,0 1-20 16,-2 2-47-16,0 1-2 0,-3 1-95 15,0 1-119-15,-5-3-153 0,-2 1-258 16,1-4-331-16</inkml:trace>
  <inkml:trace contextRef="#ctx0" brushRef="#br1" timeOffset="89545.546">21761 10705 220 0,'0'0'1312'0,"0"0"-867"0,0 0-137 0,0 0-66 0,0 0-13 0,0 0-29 16,0 0-30-16,0 0-14 0,0 0-29 16,0 0-12-16,0 0-1 0,0 0 0 0,0 0 2 15,0 0 0-15,0 0-24 0,0 0-26 16,-7-6-10-16,6 3-3 0,0 1-3 16,0-2-7-16,-1 0-12 0,0 0-6 15,0 0 9-15,1-2 3 0,-2 1 10 16,1-3 8-16,0 0 10 0,-1-3 0 15,0-2-10-15,0-1-21 0,-2-4-22 16,2 0-12-16,-1-4-1 0,0 2 1 16,1-1-2-16,-1 1 1 0,0 2 1 15,1-1 12-15,-1 2 13 0,1 0-1 16,0 3 4-16,0-1 2 0,2 3-8 16,-1 2-1-16,1 1 4 0,-1 0-4 15,2 2-6-15,-1 1 4 0,0 2-4 16,1 0 0-16,0 3-2 0,0-1-1 15,0 2-10-15,0 0-2 0,0 0 0 16,0 0-12-16,0 0-7 0,-1 0 1 16,1 0-10-16,0 0-5 0,0 0-13 15,0 0 3-15,0 0-3 0,0 0-3 0,0 0 15 16,0 0 10-16,0 0 8 16,0 0 4-16,0 0 11 0,0 0 1 0,0 0 3 15,0 0 22-15,0 0-7 16,0 0-3-16,0 0-2 0,0 0-10 0,0 0 12 15,3 0-13-15,0 0 0 0,1 0 14 16,-1 0 8-16,2-1-2 0,2-1-4 16,1 0 3-16,1-1-8 0,3 0-11 15,-1-1-2-15,1 2 0 0,1-3-1 16,1 1-2-16,0 3-10 0,0-3 11 16,1 1 1-16,-1 1-2 0,1-2 1 15,1 0 2-15,1 1 0 0,1-1 0 16,0 1 1-16,0-1 0 0,2 0 1 15,0 0 0-15,-1-1 0 0,0 1 1 16,-2 2 0-16,1 0 16 0,-1 0-1 16,-2-1-15-16,0 2-1 0,-2-2-1 15,-1 3-1-15,1 0 0 0,-1-1 0 16,0-1 0-16,-1 2 2 0,0-2 11 0,1 0-11 16,-1 0 13-16,1 0-3 15,0-1-9-15,0 0 9 0,0 0 4 16,-1-1-14-16,0 0 10 0,1-1-11 0,-1 2 0 15,0 0-1-15,2-1 0 16,-2-1 0-16,2 1 1 0,-2-1-1 0,0 1 2 16,0 0 0-16,-1 1 1 0,-1 0-1 15,0-3 10-15,-1 3-8 0,-1 0 8 16,-1 1-11-16,-1-1 0 0,0 2-1 16,0-1 1-16,-1 0 0 0,-1 0 0 15,0 1 0-15,-2 1-1 0,0 0-1 16,0-1-1-16,0 1 2 0,-1 0 0 15,0 0 2-15,0 0 1 0,0 0 0 16,0 0 0-16,0 0-1 0,0 0-1 16,0 0 0-16,0 0-1 0,0 0 0 15,0 0 0-15,0 0 1 0,0-1 1 16,0 1 10-16,0 0 3 0,0 0 1 16,0 0 5-16,0 0 3 0,0 0-8 15,0 0 5-15,0 0-3 0,0 0 1 16,0 0-16-16,0 0 15 0,0 0-15 0,0 0 12 15,0 0-3-15,0 0 6 16,0 0 1-16,0 0-4 0,0-2-12 0,0 0-1 16,0-2-1-16,-2-1 1 0,2 0 10 15,-2 1-12-15,0-3-1 0,1 0-20 16,0 0 3-16,-1-1 2 0,1-1 16 16,0-1 15-16,0 0 6 0,0 0-9 15,0-3-12-15,1 1-10 0,-1-3-11 16,0 1 21-16,1-2-1 0,-1 0-9 15,0 0 6-15,1-1-14 0,0 1 6 16,0 0-3-16,0-1 15 0,0 2 9 16,1-2-9-16,0 2-1 0,1-2 1 15,-1 0 0-15,0-1-3 0,2-1 0 16,-1 0-9-16,0-1-3 0,1 1 11 16,0-1 2-16,0 1-1 0,0-1-18 15,1 0 10-15,-1 0 10 0,0 2-10 16,0-1 10-16,-1 1 0 0,2-2-2 15,-2 2 1-15,0-3-11 0,2 2 12 0,-1-1 0 16,1-2-1-16,-1 0-10 16,1-1-6-16,0 0 6 0,1-1 0 15,-1-1-1-15,1-1-2 0,-1 2 13 0,2-3-31 16,-1 2 33-16,-1-2 2 16,-1 1 1-16,1 1 15 0,-1-2-6 0,1 2 3 15,-2-2-13-15,2-1 23 0,0 2-22 16,-2 0-3-16,1 0 12 0,-1 1-12 15,-1 1 15-15,1 0 3 0,0 0-14 16,-2-2 9-16,1 2-11 0,0-2 8 16,-1 1 8-16,0 0-17 0,0-1 0 15,0 1-1-15,0 1 3 0,-1-1-1 16,0 0 9-16,-1 1-11 0,2 0-1 16,-2 1-2-16,2-2 1 0,-1 1 0 15,0-1 2-15,1 2 1 0,-1 0 0 16,0 1-1-16,1 2 0 0,-2-2 0 15,1 2-2-15,0-1 2 0,-1 1 1 16,2 1-1-16,-1-1 1 0,1 2-1 0,-1-1 0 16,1 1 0-16,-1 2-2 0,1-1 1 15,0 2 1-15,0 2 1 16,0 0 18-16,0 0-4 0,0 4 0 0,0-1-3 16,0 2-9-16,0 2 9 0,0 0-9 15,1 0 13-15,0 3-16 0,-1-1 0 16,1 1-1-16,-1 1 1 0,1 0-1 15,-1 1-12-15,1 1 1 0,-1 0 0 16,1 0 0-16,-1 0 0 0,1 0 0 16,-1 0-4-16,0 0 13 0,0 0-12 15,0 0 12-15,0 0-12 0,2 0 13 16,-1 0 0-16,2 0 2 0,0 0 1 16,1 0 1-16,2 0 10 0,1 0 0 15,1 0 3-15,1 0 4 0,3-3-4 16,1 1-3-16,3-1 3 0,1-1 7 15,3-1-19-15,1-1 18 0,5-1-9 16,3 0 6-16,7-2 0 0,12-2-17 0,9-2 3 16,3-1-1-16,2 3-1 15,-3-1 13-15,-3 1-13 0,6-1 0 16,3 0 1-16,2 1 18 0,0-2-19 0,3 2 0 16,-1 0-2-16,3-1 0 0,0 1 0 15,2 0 2-15,-1-1 0 16,3 2 10-16,3-2-11 0,-1 1 11 0,2-1 10 15,1 2 5-15,-3 0-24 0,2 1 12 16,-2-3 0-16,-2 3-3 0,0 0-9 16,-2 1 10-16,-3 0-1 0,-1-1-9 15,-6 1 12-15,-1 0-12 0,-3-1 9 16,-2 3-11-16,-2-1 1 0,-5-1 0 16,-1 1 0-16,-4-1 1 0,-9 4-1 15,-8-2 0-15,-7 2-1 0,-5 0 0 16,2 1 0-16,0-2-1 0,-3-1 0 15,-7 5-3-15,-3-1-12 0,-6 2-12 16,0 0-22-16,-4 0 1 0,-4-3-80 16,-1-1-79-16,-3-2-135 0,3 1-275 15,-8-14-1373-15</inkml:trace>
  <inkml:trace contextRef="#ctx0" brushRef="#br1" timeOffset="98685.004">13915 6982 404 0,'0'0'225'0,"0"0"-16"0,0 0 101 0,0 0-40 0,0 0-3 16,0 0-40-16,0 0-68 0,0 0-58 0,0 0-50 15,0 0 11-15,0 0 58 0,0 0-20 16,0 0-26-16,-19-8-6 16,18 8 9-16,-1 0 16 0,1 0 17 0,1 0-14 15,0 0-22-15,0 0-39 0,-1 0-33 16,1 0-2-16,0 0-16 0,0 0 0 16,0 0 16-16,0 0-1 0,1 1 1 15,1 1 12-15,1-2 26 0,1 1 10 16,1 0-3-16,2 0-7 0,-1 1-3 15,4-2 10-15,1 1-20 0,0-1 4 16,2 0-16-16,2 0-10 0,0 0 0 16,2 0-2-16,2 0-1 0,-1 0-1 15,2 0-21-15,0 0 21 0,2 2-2 16,1-1 2-16,0-1-1 0,0 1 2 16,3-1 0-16,1 0 0 0,0 0 13 15,2 0-10-15,2 0-1 0,5-2 0 16,6-1 1-16,9 0 0 0,-1-1 16 15,-2 1-17-15,-4 1 1 0,-5 0-1 0,0 1 11 16,1 1 2-16,-1-3-15 0,2 2 0 16,-2-1 13-16,3 1-4 15,-1-2-9-15,3 2 0 0,0-1 3 0,-3 1-2 16,2 1 1-16,-1-2-2 0,-1 2 13 16,1 0 6-16,-2 0 13 0,-1 0-1 15,-1 0 1-15,-5 0-13 0,-5 0 10 16,-7 0-7-16,1 0-3 0,4 2-1 15,5-2-5-15,1 1 0 0,2-1-11 16,0 0-1-16,0 0 0 0,0 0-1 16,1 0-11-16,5 0 11 0,-6-1 3 15,2 1-1-15,4-2 1 0,2 2 9 16,7 0-11-16,-4-1 12 0,-9 1-12 16,1 0 0-16,-3 0 21 0,3 0-19 15,0 0 22-15,-10 1-9 0,0-1-14 16,12 0 0-16,-2 0 11 0,1 0-12 15,-1 0 15-15,1 0-16 0,11 0 3 0,5 0 9 16,-6 0 7-16,-3 0 3 0,-3-1-3 16,1 1-6-16,-1 0-1 15,2-3-10-15,1 2 1 0,-4-1-1 0,5 0-1 16,-4 1-1-16,2-1 2 0,-1 1 0 16,1 1 0-16,-1-2 0 0,1 2-2 15,0-1 16-15,0-1-16 0,0 2 0 16,1-1-2-16,-1-2 2 0,1 2-3 15,0-2 3-15,2 2 2 0,-3-1 0 16,3-2 13-16,-1 3-14 0,1-2 0 16,1 0 1-16,-2 1-2 0,0-1 1 15,1 2-1-15,1-2 0 0,-3 3 1 16,1-2-1-16,1 1 1 0,-3 1-1 16,1-3 1-16,-3 2 0 0,0 1 1 15,3-2 0-15,-1 2-1 0,-1-1 1 16,-1 0-2-16,3-2 0 0,-1 2 1 15,-2 0-1-15,3 0 0 0,-1-2 3 16,1 0 0-16,-1 1 13 0,1-1-5 16,-3 3-11-16,1-1 0 0,0-2 2 15,-3 3 11-15,0-1 15 0,1 0-27 0,0 1 0 16,-1-1 2-16,-1 1-1 0,2 0-2 16,-2 0-1-16,0 0-2 0,1 0 3 15,-6 0-3-15,-5 0 0 0,4 0 2 16,5 1-2-16,7 0 3 0,3 0 2 15,-3 2-1-15,-5-2 1 0,1 1 0 16,-1 0 11-16,-1 0-11 0,3 1-4 16,-3-1 2-16,2 0 0 0,-1 0 2 15,1 2-1-15,0-2 0 0,-5 2 1 16,5-3 0-16,-2 2-2 16,1 0 3-16,1 0-3 0,-2 0-1 0,1 0-3 15,-1 0 4-15,1 0 0 0,2 0 0 16,-3-2 0-16,3 3 19 0,0-1 0 15,0 1-4-15,-1-2 17 0,3-1-4 16,-1 1-3-16,2-1-7 0,-1 0 16 16,1 0-34-16,1 0 3 0,1-1 22 15,0 0-23-15,1 1 0 0,-1-1 0 16,3 0 1-16,-2 1-1 0,1 0 0 16,-2-1 10-16,2 2-10 0,0-2 10 0,-1 0 7 15,3 0 6-15,-2 0-25 0,0 0 0 16,2 0 1-16,-2 1 0 15,4-1 2-15,-2 0-3 0,-1 0 0 0,2 0 2 16,-3 0 15-16,4 2-17 0,-2-2 0 16,-1 1 0-16,1-1 2 0,-2 0 0 15,0 1 13-15,1-1-2 0,-3 1 5 16,2 0-16-16,-2 2 14 0,-1-2-13 16,0-1 18-16,-1 3-18 0,-1-2 16 15,2 1-16-15,-2-1 0 0,1 1 12 16,-1-2-11-16,1 2-1 0,-2-1 9 15,2 0-11-15,-1-1 2 0,0 0 0 16,2 1 13-16,-4-1 2 0,3 2-18 16,-1-2 12-16,1 0-11 0,0 0 1 15,1 0 0-15,-2 0 2 0,0 2-2 16,0-2 0-16,1 0-1 0,-2 0 0 16,1 0 2-16,-1 0 0 0,0 0-1 0,-1 0 10 15,1 0-10-15,-3 0 1 0,1 0 13 16,-1 0-14-16,1-1 1 0,-3 0 12 15,3-1-14-15,-2 1 1 0,0 0 0 16,1 0 1-16,-2 0 0 0,0 0 0 16,-6-1 13-16,-3 2-1 0,2-1 1 15,6-3-1-15,-1 2-12 0,0 0 15 16,-8-1-5-16,-6 1-11 0,5-1 10 16,4 0-10-16,1 0-1 0,3-1 0 15,-2 1 0-15,0 0-1 0,1 0 0 16,-2 0 1-16,1 1 1 0,-1 0 10 15,-1-1-10-15,2 3 1 0,-2-2 13 16,0 1-1-16,1 0-12 0,0 1 12 16,1-1 7-16,0-1-4 0,-1 2 0 15,1 0-2-15,0 0 2 0,-2 0 7 16,1 0-1-16,-2 0 0 0,0-1 43 0,-1 1 25 16,-1 0-34-16,-1-1-22 15,-3 0-9-15,0 1-5 0,-1-1-7 0,-3 0-3 16,-4 1 0-16,-1-1-9 0,-4 1 0 15,-2-2-1-15,-3 2 1 16,-2 0-1-16,-4-1 0 0,0 1-2 0,0 0-18 16,0 0-21-16,-1 0-28 0,1 0-37 15,0 0-45-15,-3-1-74 0,3 0-100 16,0-1-247-16,3-5-1076 0</inkml:trace>
  <inkml:trace contextRef="#ctx0" brushRef="#br1" timeOffset="100496.042">24402 6372 2134 0,'0'0'449'0,"0"0"-75"0,0 0-64 0,0 0-84 0,0 0-128 0,0 0-37 15,0 0-61-15,0 0 0 0,0 0 0 16,0 0 29-16,0 0 12 0,6 47 0 16,-6-31 13-16,1 0-13 0,0 2-16 15,-1 0 6-15,0 1-9 0,0-1-3 16,0 0-16-16,0 1 10 0,0-2-12 16,0 1-1-16,0-2 2 0,-2-3 0 15,-1 1 1-15,2 1-2 0,-2-4 1 16,0-1 1-16,1 0 10 0,0-3-12 15,0-2 1-15,1-2 10 0,1 1-9 0,0-4 9 16,0 1 4-16,0-1 16 0,0 0 6 16,0 0-1-16,2-1 16 15,-1-2 22-15,2-1 9 0,0-1-38 0,1-2-27 16,2-1-19-16,-1-2 0 0,2 0-16 16,1 1-9-16,1-1-6 0,1 1 0 15,1 2 4-15,1 0-5 0,-1 1 4 16,2 2-6-16,0 1-6 0,-3 3 5 15,0 0-5-15,-1 0-5 0,-2 3 4 16,-1 1 7-16,-2 1-10 0,-1 0-10 16,-3 1 13-16,0 1 22 0,-3 2 19 15,-4 0 22-15,-2 0 7 0,-5-1 9 16,1-1-4-16,-3 0-12 0,2-2-3 16,-1-2-18-16,3 0-1 0,2-3-31 15,0 0-45-15,4-5-43 0,1-3-78 16,3-2-191-16,2-3-129 0,2-4-218 15,3 5-477-15,5-10 511 0</inkml:trace>
  <inkml:trace contextRef="#ctx0" brushRef="#br1" timeOffset="100796.913">24613 6332 2087 0,'0'0'424'0,"0"0"-31"0,0 0-146 0,0 0-14 0,0 0-42 0,0 0-2 16,0 0-35-16,0 0-81 0,0 0-73 16,0 0-35-16,0 0 35 0,0 0 44 15,0 0 16-15,29 50-6 0,-24-28-20 16,4 2-3-16,-6 3-19 0,0-3-12 15,-2 3 0-15,-1-1-13 0,0-1-59 16,-3-1-29-16,-1-2-34 0,-1-3-16 16,1-2-58-16,-1-2-74 0,1-6-108 15,0-2-281-15,1-4-816 0</inkml:trace>
  <inkml:trace contextRef="#ctx0" brushRef="#br1" timeOffset="101138.437">24802 6312 2205 0,'0'0'472'0,"0"0"-99"0,0 0-105 16,0 0-64-16,0 0-119 0,0 0-72 15,0 0 0-15,0 0-1 0,0 0 36 16,0 51-10-16,2-31 9 0,-2 4-6 0,0 0 0 16,0-1-26-16,0 0-13 0,0 1-2 15,-2-1 0-15,0-1-4 0,-2-1-30 16,2-3-23-16,-2-3-6 0,1-2-32 15,0-2-51-15,0-3-83 0,1-2-120 16,1-3-225-16,0-3-578 0</inkml:trace>
  <inkml:trace contextRef="#ctx0" brushRef="#br1" timeOffset="101423.343">24761 6516 2124 0,'0'0'453'0,"0"0"-93"0,0 0-84 0,0 0 1 16,0 0-40-16,0 0-48 0,0 0-18 15,0 0-44-15,0 0-33 16,43-27-14-16,-28 19-33 0,0 2-47 0,1 0-31 16,-2 3-87-16,1 0-78 15,-3 1-85-15,-1 2-168 0,-3 0-601 0,0 0-780 0</inkml:trace>
  <inkml:trace contextRef="#ctx0" brushRef="#br1" timeOffset="104365.036">15825 5257 2516 0,'0'0'511'0,"0"0"-271"0,0 0 2 16,0 0-24-16,0 0-47 0,0 0-46 15,-43 8-68-15,36 2-47 0,0 6-8 16,0 4-2-16,1 11 37 0,2 11 4 0,2 12 12 16,2 5 0-16,3 1-4 15,4-3-30-15,1-8-8 0,0-3-11 0,0-4-15 16,3-6 3-16,-6-9-23 0,1-7-52 16,0-3-31-16,1 2-24 0,0 2-47 15,-1-1-80-15,1-4-178 0,-4-2-346 16,2-8-706-16</inkml:trace>
  <inkml:trace contextRef="#ctx0" brushRef="#br1" timeOffset="105446.019">15943 5456 2741 0,'0'0'443'15,"0"0"-220"-15,0 0 31 0,0 0 33 16,0 0-83-16,0 0-54 0,0 0-97 0,0 0-53 16,0 0-99-16,0 0 87 15,0 0 12-15,13 58 21 0,-6-32-5 0,0 3-2 16,-3 1-14-16,-1-2 0 0,-1 1-3 16,0-3-31-16,-1-3 12 0,-1-3-9 15,0-3 6-15,0-3 0 0,0-5 22 16,0-4-16-16,0-1 4 0,-1-3 15 15,1-1 6-15,-1 0 41 0,1-3-17 16,-1-4-30-16,1-2-3 0,0-4-15 16,1-2 17-16,4-1-1 0,3 3-42 15,4-4-2-15,1 4-2 0,3 1 10 16,-1 5 0-16,0 0-2 0,-1 5 8 16,-3 2 1-16,-2 1-7 0,0 4-6 15,-5 4 3-15,0-1-13 0,-4 3 10 16,0 0 3-16,-4 2 12 0,-2-2 13 15,-4 0 16-15,-2-1 3 0,0-2 35 16,-3-2 12-16,2-3 17 0,-1-1 5 16,1-2 13-16,1-2 28 0,0-1-18 15,5-3-11-15,0-1-24 0,3 2-20 16,0-1-18-16,4 0-10 0,0 1-11 16,0 1-1-16,0 0-18 0,0 1-26 0,4 1-3 15,-1 0-2-15,2 0 8 0,2 0 0 16,-1 0 15-16,3 2 23 0,3 0 3 15,-2 0-1-15,5 0 1 0,2 0 11 16,1 0 19-16,-1 0-5 0,2 0-3 16,3 0-4-16,-4 0 7 0,4-1-22 15,0-3 19-15,-4-2-9 0,2 1-1 16,-2-1-10-16,-1-2 14 0,-3 0-14 16,-1-1-1-16,-3 1 2 0,-2 1 19 15,-2-2 3-15,-1 2 6 0,-3 2 0 16,-2-2-6-16,0-1-1 0,0 0-11 15,-4 2 6-15,-3-1-7 0,1 2 10 16,-3 3 2-16,2-2 17 0,-1 4-14 16,1 0-27-16,-2 0-27 0,1 5-4 15,1 1 3-15,2 3-9 0,-3 3 12 16,6-1 12-16,0 3 13 0,0-3-1 0,2 0-2 16,4 1-9-16,-1-3 10 0,6-4-17 15,0 1 19-15,1-5 13 0,4 1 14 16,0-2 5-16,3-5 8 0,1-4 15 15,2-3-8-15,0-3-26 0,0-3-21 16,0-1 0-16,-1-2-40 0,-3 0 0 16,-1 2 3-16,-3 3 24 0,-3 2 13 15,-3 3 31-15,-2 4 9 0,-3 2 28 16,-1 3 9-16,0 0-3 0,-2 2-43 16,-1 0-31-16,-3 0-18 0,0 4-31 15,1 2-10-15,-4 3 25 0,2 2 34 16,1 3 1-16,1-1 0 0,3 4 2 15,0-3-3-15,0 0-2 0,2-1 0 16,0 1-1-16,2-1 1 0,2-1 0 16,0 0 0-16,3 1 2 0,-2-1 1 15,2 2 2-15,-3 1 0 0,-1 0 0 16,0 4 0-16,-2 1-1 0,-1 2-1 16,0 1-1-16,0 0-3 0,-3-1-21 15,1-2 21-15,-2-2 3 0,2-1-1 0,2-5 1 16,0-2-1-16,0-1 1 15,2-2 21-15,0-3 7 0,1 0 6 0,2-3-10 16,2-1 1-16,-1 0 9 0,2-2 9 16,3-5 6-16,-1-4 3 0,2-1-52 15,-1-4-77-15,5-4-89 16,-5 1-90-16,3-3-90 0,-4-1-292 0,-1 7-854 16,0-11-433-16</inkml:trace>
  <inkml:trace contextRef="#ctx0" brushRef="#br1" timeOffset="105714.121">16566 5299 3228 0,'0'0'517'0,"0"0"-312"0,0 0-13 0,0 0 122 16,0 0-24-16,0 0-57 0,0 0-78 0,0 0-36 15,0 0 6-15,0 0-31 0,0 0-33 16,48-4-31-16,-30 8-30 16,0 8 0-16,-1 4-36 0,2 8-4 0,0 11-42 15,-3 15-51-15,-4 13-38 0,-4 7-40 16,-8-2-16-16,-9-3-49 16,-2-7-117-16,-7 0-141 0,-1-6-237 0,2-12-667 15</inkml:trace>
  <inkml:trace contextRef="#ctx0" brushRef="#br1" timeOffset="108146.409">25219 6920 874 0,'-3'1'1075'0,"1"-1"-732"0,2 0-29 0,-2 0 27 0,2 0-37 16,0 0-68-16,0 0-33 0,0-1-36 16,0-1-42-16,0 2-33 0,0 0-26 15,0 0-10-15,0 0-13 0,0 0-15 16,2 0-9-16,-2 0-19 0,2 0 0 16,1 0 12-16,0 0 19 0,2 0 21 15,2 0 10-15,4 0 16 0,0 0 17 16,3 0 19-16,3 0-6 0,1 0-22 15,0-1-16-15,4-3 6 0,1 0-5 16,0 0-11-16,0 1-14 0,1 1-12 16,-1 1-19-16,-2 1 0 0,-2 0-14 15,-2 0 1-15,1 0-1 0,-4 0-1 16,1 1 0-16,-1-1 0 0,-2 0 0 0,0 0 0 16,1 0 1-16,-4 0 2 15,0 0 9-15,0 0-9 0,-4 0 10 0,-1 0-10 16,0 0 9-16,-2 0-12 0,-2-1-27 15,0 1-43-15,-2-3-76 0,-2 0-108 16,-1-2-202-16,1 0-616 0,-7-4-1698 0</inkml:trace>
  <inkml:trace contextRef="#ctx0" brushRef="#br1" timeOffset="108896.098">25276 7654 1383 0,'0'0'351'0,"0"0"-65"0,0 0-33 0,0 0-62 16,0 0-26-16,0 0 28 0,0 0-17 0,0 0-54 15,0 0-7-15,0 0 6 0,0 0-12 16,0 0-14-16,0 0-13 0,0 0-9 15,0 0-13-15,0 0-4 0,0 0 45 16,3-19 12-16,9 19 10 0,2 0 1 16,4 0 16-16,4 0 5 0,7 1 0 15,6 1-28-15,12 1-10 0,8 0-18 16,1 0-13-16,0-2-3 0,-5-1-9 16,-9 0-9-16,-9 0-19 0,-4-2-20 15,-8 0-16-15,-4-2-1 0,3 0-12 16,1 1-2-16,-2-2-18 0,-3 2-74 15,-9 1-48-15,-5 0-97 0,-2 0-143 16,-3 1-259-16,-11-4-1369 0</inkml:trace>
  <inkml:trace contextRef="#ctx0" brushRef="#br1" timeOffset="123634.55">13785 6975 621 0,'-1'2'1000'0,"0"-2"-753"0,1 0-59 0,0 0 39 0,0 0-14 0,0 0-61 15,0 0-36-15,0 0-10 0,0 0-29 16,0 0-29-16,0-2-48 0,1 2 1 15,1 0 19-15,1 0 31 0,1 0 19 16,1 0 1-16,1 0-4 0,1 0 0 16,1 2-13-16,1 1 9 0,-1-2 10 15,2 0-9-15,0 0 8 0,0 2-30 16,1-2-8-16,0 1-12 0,2-1 0 16,1-1 7-16,1 0-7 0,1 2 3 15,0-2-6-15,2 0-3 0,2 0-1 16,-1 0 7-16,1 0-9 0,1 0-1 15,-2 0 13-15,3 0-12 0,-3 0 6 16,0 0 12-16,1 1-2 0,-3 3-26 16,1-2 22-16,-2 0-6 0,0 1 12 15,-1-1-6-15,1-1 3 0,-1 1-3 16,0 0-3-16,-1-1-6 0,2 0 15 16,-1-1-6-16,2 0-1 0,0 1-5 15,1-1-16-15,1 1-1 0,-1 0-1 0,3 1 1 16,-1-2-2-16,-2 1 1 15,2 1-1-15,-1-1 2 0,1 1 0 0,1-1 0 16,-1 1 20-16,0-1-6 0,2-1 2 16,-3 0 4-16,1 0-3 0,1 0 5 15,-1 0-5-15,1 0-4 0,0 0 7 16,-1 0-1-16,2 0 1 0,-2 0-7 16,1 0-13-16,0 0 1 0,1-3 15 15,0 2-16-15,0-1 1 0,2-1-2 16,1 2 0-16,0-2 1 0,-1 1-2 15,3 1 0-15,-2 0 0 0,1 1 0 16,0-1 0-16,-2 0 3 0,-2 0 0 16,2 0 16-16,1 1-4 0,-1-1 10 15,0-1-4-15,2 0 1 0,0 0 3 0,1-1-1 16,-1 3-2-16,1-4-4 16,-1 3 7-16,0-1-7 0,3 1-3 15,-1-1-13-15,-2 0 0 0,3 0-2 16,0 1 0-16,0-1-1 0,1 0-1 15,0 1 0-15,0-2 1 0,3 2 1 16,-1-1 1-16,1 1 0 0,1-1 11 16,0 1-8-16,6 1 11 0,-6-3 0 0,1 2 0 15,1-1-2-15,-7 2 2 0,6-1 0 16,-1-2 1-16,1 2-4 0,-1-1-9 16,8 1 9-16,2-1-9 0,6 1 0 15,0-2 9-15,-3 2-10 0,-5-2 11 16,-3 1-10-16,0 0-1 0,1 1 13 15,0 0-12-15,2 0 15 0,0 0 1 16,-1-1-4-16,-1 1-12 0,1 1 15 16,-1 0-15-16,3 0 9 0,-5 0 1 15,2-1-11-15,0 1 10 0,-2-2 0 16,1 2 0-16,-1 0-10 0,1 0 29 16,0-1-30-16,1 1 2 0,-2-1 0 15,2 1 15-15,0 0-6 0,-2 0-11 16,2 0 0-16,0 0 14 0,-3 0-12 15,1 0 0-15,-1 0 10 0,0 0-3 16,-4 1-9-16,-6 0-1 0,-5-1 2 16,0 0 0-16,5 2 0 0,4-2 0 0,5 1 1 15,-1 2 0-15,3-2 9 0,-4 0-9 16,-1 1 0-16,2 0-1 0,-2 0 1 16,1-1 0-16,-1 1-1 0,0-1 1 15,1 2-2-15,-1-3 1 0,0 1 11 16,1-1-12-16,-2 2 0 0,1-1 1 15,-2-1 0-15,2 0 1 0,-2 1-2 16,-2-1 0-16,2 1 2 0,-2-1-1 16,0 0-1-16,2 0-1 0,-3 0 2 15,1 0-2-15,0 0 0 0,2 0 0 16,-2 0 0-16,2 0 0 0,0 0 0 16,-1 0 0-16,1 0 1 0,0 0-1 15,0 0 0-15,0-2 1 0,0 1 1 16,2 1-1-16,-2-2 0 0,0 1-1 15,0-1 0-15,0 0-1 0,-1 2 0 16,1-2-1-16,0 1 1 0,0-1-1 16,3 0 1-16,-2 1-1 0,0 0 0 15,0-1 1-15,-1 0 0 0,2 1-1 0,0-2 2 16,0 2 1-16,-1-2 0 0,-1 3-1 16,2-1-1-16,-1-1 1 0,0 2 0 15,0-2-1-15,0 0 1 0,0 2-1 16,-1 0-1-16,1 0 1 0,-1 0 0 15,0 0 1-15,-1 0-1 0,1 0 0 16,-2 0 1-16,1 0 0 0,1 0 1 16,-1 1 0-16,1 0 0 0,0 0-1 15,-1 0 1-15,1-1 1 0,-2 0-1 16,0 2 1-16,2-1-1 0,-2-1-1 16,0 3 1-16,0-2 0 0,0 2-1 15,-1-2 0-15,1 2 0 0,0-2-1 16,-2 1 1-16,2 0 0 0,0 0 0 15,1 0 0-15,1 0 0 0,0 1 1 16,1 0 0-16,0-1-1 0,0 0 0 16,3 2 14-16,-2-1-14 0,-1 0-2 15,2 0 2-15,-1 0 1 0,2-1 1 0,-2 1 16 16,1-1-16-16,1 0 0 0,-1 1 0 16,7-2 1-16,4 0 0 0,6-1-2 15,-5 0 0-15,-7 0 14 0,-13 0-13 16,-4 0-2-16,6 0-2 0,3 0 2 15,5 0 1-15,-1 0-1 0,5-1 0 16,-3 0-1-16,-1-1-1 0,7 1 1 16,0 0 1-16,11-1 0 0,0 0 0 15,-3-2 0-15,-4 1 0 0,-6 1 3 16,1 1-2-16,-2-3 1 0,0 2 1 16,-1-2 9-16,0 3-10 0,-1-2 10 15,0 0-9-15,-1 1 8 0,-5 0-11 16,-6 2 0-16,-3-2-2 0,-4 1 1 15,8 1-1-15,9-2-10 0,-1 2 11 16,3-2 0-16,-3 2 0 0,-4 0 0 16,4 0 1-16,-1 0-1 0,1 0 1 15,-1 0-1-15,-1 0 1 0,-1 0-1 16,0 2 1-16,1 0-1 0,-1 0 0 0,0-1 0 16,1 3 0-16,0-3 1 15,1 2-1-15,-1-1-1 0,5 2-1 16,8 0 1-16,3 2 0 0,1-2-1 0,-4 2-10 15,-3-1 13-15,-6-1 0 0,0-1 1 16,-4 0 2-16,-5-1 0 16,-6 0-1-16,0-1 2 0,4 1-1 0,3 0 0 15,7-1 0-15,-2 0 12 0,-2 0-14 16,1 0 0-16,-1 0 0 0,-1 1 1 16,1-2 0-16,-2 0 9 0,0 1-11 15,-1-1-3-15,0 0 2 0,0 0 1 16,0 0 0-16,-1 0-1 0,1 0 1 15,0 0 0-15,0-1 0 0,0 0 1 16,1-1-1-16,-1 1 0 0,1 0 0 16,-1 0 0-16,0 0 0 0,1-1 0 15,-2 0 1-15,0 1 0 0,0-1 1 16,-2-2 1-16,-1 3 0 0,-1-2 9 0,0 1-11 16,0-2 1-16,-2 1-1 15,4 0 1-15,-5 0-1 0,3 0 0 16,-2 0 0-16,1 2-1 0,1-3 0 0,-1 2-1 15,3 0 0-15,-4-1 0 0,1 1 0 16,1 1 1-16,-1-1 1 0,0 1 0 16,-2-1 0-16,1 0 1 0,0 1 0 15,-1-1 0-15,0 1-1 0,-3 0 1 16,2-1 0-16,0 1-1 0,-3 0-1 16,1 0 0-16,-2 1-1 0,0-1 1 15,-2-1 0-15,1 1 1 0,-2 1 1 16,1-1 0-16,-1-1 10 0,-1 1 1 15,-2 0-10-15,-1-1 18 0,1 1 3 16,-2-1 0-16,0 0-3 0,-1 0-5 16,1 2 144-16,0-3-64 0,0 2-56 15,3-1-37-15,-4 0 0 0,4 1-3 16,0-2 0-16,-1 2-3 0,1-1-9 16,2 1 9-16,2 1-12 0,-2 0 12 15,1 0 1-15,-3 0 0 0,1 0 1 16,1 0 0-16,-3 0 1 0,2 0 1 15,-4 0 1-15,1-2 1 0,-2 2 10 0,2-1-10 16,-3 1 0-16,1-2 0 0,0 1 0 16,2 0 9-16,-2 1 0 15,2-2-10-15,1 1 0 0,0-2 10 0,-1 3-10 16,3-1-1-16,-2 0 1 0,1 0-1 16,0 0 1-16,0 1 0 0,0 0 0 15,1-2 10-15,-1 2-10 0,1 0 0 16,0 0 13-16,1 0-12 0,1-1 15 15,1 0-3-15,-2 0-12 0,5 1 12 16,-2-1-3-16,-1 1-9 0,1-1 9 16,-3 1-9-16,0 0 0 0,-1 0 10 15,-2-1-11-15,2 0 1 0,-5 1 0 16,1-2 0-16,-1 2-1 0,-1 0 1 16,0-1-1-16,0-1 0 0,-2 1-2 15,0 1-2-15,-1 0-1 0,-1 0-19 16,0-1-8-16,-2 1-57 0,0-1-67 15,0 1-73-15,0-1-52 0,2-2-110 16,0 2-652-16,2-13-2157 0</inkml:trace>
  <inkml:trace contextRef="#ctx0" brushRef="#br1" timeOffset="130132.058">25929 6802 205 0,'0'0'597'0,"0"0"-460"0,0 0-7 0,0 0 82 16,-2-41 16-16,0 31-10 0,0 1 16 15,0-2-17-15,-1 2-45 0,0-1-20 16,1 0-27-16,-2 0 172 0,0 0-89 15,1-1-29-15,-1 1-42 0,-2 0-42 16,1 1-25-16,-2 2 21 0,1-1 4 16,-1 3-7-16,-1 0-16 0,2 0-28 0,0 2 0 15,1 0-9-15,1 2 6 16,2 1-7-16,0 0-12 0,0 0-22 16,2 4-56-16,-2 5-20 0,1 4 76 0,0 9 7 15,0 8 40-15,1 14 0 16,0 14-10-16,2 7 1 0,3 3-7 15,1 3 6-15,-2-1-6 0,5 2-6 0,-1 4 0 16,1 3-6-16,-1-2-8 0,-2 1-11 16,-4-1-1-16,0-3 1 0,-2 1 1 15,0-5 2-15,0-4 0 0,0-2 22 16,0-7-13-16,0-2 32 0,0-7-4 16,2-4-19-16,-2-9-18 0,0-6-3 15,0-9-22-15,0-2-43 0,0-1 0 16,0 0-16-16,-3-1-21 0,0-7-14 15,-1-6-82-15,-4-5-118 0,1-11-296 16,1 0-959-16</inkml:trace>
  <inkml:trace contextRef="#ctx0" brushRef="#br1" timeOffset="131464.851">25778 6646 1271 0,'0'0'335'0,"0"0"-23"0,0 0-7 0,0 0-14 16,0 0-68-16,0 0-24 0,0 0-16 15,0 0-33-15,0 0-19 0,0 0-23 16,0 0-16-16,0 0-7 0,0 0-9 15,0 0-26-15,0 0-18 0,0 0-16 16,-4-10-14-16,4 10 1 0,4-1 19 16,-1 0 6-16,3-1 4 0,3-1 2 15,-2 2-15-15,2-2 0 0,1 0-7 16,0 1 7-16,2 0-2 0,1-1 8 16,2 0 0-16,1 0 6 0,-1 0-12 15,1 0-4-15,1 0 1 0,-1 2 2 16,1-3-5-16,1 1 9 0,-2 0-4 15,2 2-5-15,2-1-10 0,-3 1 22 16,2-1-10-16,0 2-11 0,-1 0 8 16,2 0-11-16,-4 0 2 0,4 0 13 0,-3 2-4 15,1 1-9-15,-1 0 13 0,0-1-15 16,0 4 0-16,-1-3 0 0,0 0 1 16,1 1 1-16,-1-1 9 0,-1 0 7 15,-1 0-7-15,1 1 7 0,1 1-7 16,1-1 7-16,-1 1-17 0,-1 1 0 15,1 0 0-15,-1 0 1 0,1 0-1 16,-3 1 0-16,1-2 0 0,-3 2 11 16,0 0-10-16,3 0 15 0,-1 0-2 15,0 0 8-15,0 1-2 0,0 0-7 16,1 1 4-16,1 1-16 0,1 0 15 16,-3 2-5-16,3-1-10 0,-5 3 9 15,3-1-10-15,-3 2-2 0,0-1 1 16,2 2-2-16,-4 0 1 0,2 0 0 0,0 2 0 15,-2 0 0-15,0 3 0 16,2-3 0-16,-2 2 1 0,2 1 0 16,0-2-1-16,-2 3 0 0,0-1 2 0,3 1 0 15,-2-2-1-15,-1 3 1 0,3-3 2 16,-4 1 8-16,-1 1-11 0,1-1-1 16,-2 2 3-16,-2-1 0 0,2 1-1 15,-4 2 10-15,1-1-9 0,-1 1 16 16,-2-1-17-16,2 0 1 0,0 2 0 15,-2-1 0-15,2-1 0 0,0 0 0 16,-2 3 10-16,0-3-10 0,0 1 0 16,0 1 0-16,0-1 9 0,-4 1-10 15,2-2 10-15,-2 0 1 0,-1-1-10 16,-1-1-1-16,-1-2 10 0,-4 0-9 16,0-1 16-16,-1 0-7 0,1 0 6 15,-2-1-15-15,-3-1 19 0,3 2-7 16,-5-4 6-16,3 1 4 0,-1 0-1 15,1-3 1-15,-1 0-10 0,1 1-12 16,-3-3 15-16,3 0-2 0,-1-1-4 16,1 1 0-16,-3-1 3 0,-1 0 4 15,2-1-4-15,-3-1-3 0,-1 0-11 0,-2-1 2 16,0 0-1-16,-2-1 1 16,-1 0 0-16,-1 0 16 0,1 0-7 15,-3 1-10-15,0 2 25 0,-4-1 10 0,0-1-7 16,1 2 4-16,-2-1 38 0,-7 0 35 15,-3 0-41-15,-10-3-26 0,2-1-7 16,0-3 3-16,4-1 1 0,5-2-16 16,-2-4 3-16,1-1-1 0,-1 0-23 15,3 0 0-15,0-1 0 0,6 2-39 16,8-1 21-16,7 1-61 0,3-2-18 16,-2-2-97-16,0-7-190 0,4 3-679 15,3-18-2156-15</inkml:trace>
  <inkml:trace contextRef="#ctx0" brushRef="#br1" timeOffset="137464.973">25212 6531 2040 0,'0'-2'746'0,"0"2"-380"0,0-1-79 0,0 1-87 16,0 0-67-16,0 0-64 0,2 4-38 15,2 1-30-15,-1 4 0 0,5 5 3 16,-2 4-4-16,2 3 1 0,-4 1-1 16,-1 2-54-16,-2 0-116 0,-1-1-106 15,-3-4-243-15,0-5-876 0</inkml:trace>
  <inkml:trace contextRef="#ctx0" brushRef="#br1" timeOffset="139994.274">25229 7161 267 0,'0'-4'1457'0,"0"3"-1133"0,0 0-19 16,0 0 11-16,0 1-13 0,0 0-79 15,0 0-46-15,0 0-34 0,0 0-46 16,0 0-48-16,2 1-31 0,0 4 48 16,2 3 24-16,4 4 6 0,-4 4-12 0,1 6-34 15,1 2-23-15,-4 4-28 16,-1 2-32-16,-1 1-132 0,-1-1-164 0,-1-8-365 15,-6 3-1442-15</inkml:trace>
  <inkml:trace contextRef="#ctx0" brushRef="#br1" timeOffset="141345.244">26827 7328 404 0,'0'0'1437'0,"0"0"-1061"0,0 0-56 15,0 0-36-15,0 0-53 0,0 0-81 16,0 0 7-16,0 0-37 0,0 0-40 15,0 0-20-15,0 0 38 0,0 0 31 16,0 0 56-16,40 8-18 0,-20-6-43 16,3 0-24-16,2 0-17 0,2-1-3 15,4 1-18-15,-1-1-28 0,4 0-34 16,-6 0-11-16,3 1-23 0,-4-1-74 0,-1 0-72 16,-3 1-88-16,-1-2-246 0,-9 0-1069 15,5-9-400-15</inkml:trace>
  <inkml:trace contextRef="#ctx0" brushRef="#br1" timeOffset="152431.024">26981 7364 277 0,'0'0'225'0,"0"0"-78"0,0 0-33 0,0 0-24 15,0 0-89-15,0 0 409 0,0 0-137 16,0 0-117-16,0 0-65 0,0 0-10 16,0 0 10-16,0 0 7 0,-19 11 2 15,13-8-19-15,2 0 23 0,1-2 12 16,-1 0-3-16,2-1-3 0,0 0-1 16,2 0 20-16,0 0 6 0,0 0-1 15,0 0 4-15,0 0-8 0,0 0-6 16,0 0-29-16,0 0-13 0,0 0-4 15,0 0 1-15,0 0-7 0,0 0 4 16,0 0 3-16,0 0-2 0,2 0 1 16,-2 0-3-16,0 0-4 0,0 0-3 15,0 0-6-15,0 0-16 0,0 0-18 0,0 0-9 16,2 0-17-16,2 0-1 0,1 0 23 16,1-1 25-16,4 0-15 15,1 1 3-15,3-2-3 0,1 2 3 0,1 0-22 16,1 0 13-16,1 0-4 0,3 0-9 15,0 3 10-15,-1 0-23 0,2 0 10 16,0 0-9-16,1 1 15 0,2-2 1 16,-2 1-7-16,4 0 0 0,-2-1 0 15,3-1-8-15,-5 3 14 0,2-3 3 16,-4-1-6-16,0 1 7 0,-6 0-1 16,1-1 3-16,-4 0 4 0,-4 0-7 15,0 0 7-15,-5 0 5 0,-1 0 25 16,0 0 18-16,-2 0 3 0,0 0 12 15,0 0-1-15,-2-3-26 0,0-1-28 16,0-2-21-16,1 1-14 0,-3-2 2 16,2 1 15-16,0-1-2 0,2-1-13 15,0 1 0-15,0-3-1 0,0 0 1 16,0-2 0-16,0 2-1 0,0-5-1 0,0-1 2 16,0-1-2-16,2-2 2 0,-2 0-2 15,0-2 1-15,2-2-1 16,-2-1-1-16,0-2 2 0,0-1 13 0,0-2-14 15,0-3 0-15,-2-6 0 0,0-7 0 16,0-7-1-16,-3-2 0 0,0 4-1 16,1 6 0-16,0 4 1 0,1 0 1 15,-1-1 0-15,0 1 0 0,-1 1 0 16,2-3 0-16,-3 3 0 0,2-4 0 16,0 0 1-16,-1 2-2 0,-1-3 1 15,0 0 2-15,2 0-2 0,-2-1-1 16,1 0-1-16,1-1 1 0,-2 1 0 15,0-1-1-15,0 3 2 0,-1-1 10 16,-1 0-11-16,2 0-2 0,0 2 2 16,0-2 1-16,3 4-1 0,-3-3-1 15,2 2 1-15,1 1 1 0,-2-1 0 16,1 0 0-16,2 4-1 0,-1 2-8 16,-1 9 8-16,0 4 2 0,2 0 13 15,0-2-14-15,-1-3 1 0,-4-3 28 16,3 2-2-16,0 4-10 0,1-1 0 15,-1 5 0-15,2 0 3 0,0 3-18 0,0 2 15 16,2 2-18-16,-1 1 1 0,1 2 17 16,0 2-3-16,0 3 0 0,0-1-3 15,0 2 58-15,0 0-28 0,0 2-39 16,0-1 9-16,0 2-11 0,0 1 1 16,0 0 0-16,0 0-2 15,0 0 0-15,0 0 1 0,0 0 0 0,0 0-1 16,0 0-1-16,0 0-1 0,0 0-1 15,0 0 1-15,0 0-1 0,0 0 0 16,0 0 1-16,0 0 2 0,0 0 0 16,0 0 1-16,0 0 2 0,0 0 12 15,0 0 0-15,0 0 3 0,0 0 0 16,0 0 0-16,0 0 3 0,0 0-6 16,0 0-3-16,0 0-10 0,0 0-2 15,0 0 0-15,0-1-2 0,0-1 0 0,0-1-1 16,0 0-12-16,0 3 12 15,0 0-15-15,0 0 6 0,0 0 0 0,0 0-3 16,0 0-6-16,0 0-18 0,0 0-15 16,0 0-25-16,0 0-32 15,-1 0-58-15,1-1-61 0,0-1-104 0,0 1-670 16,6-10-1226-16,-11 26 169 0</inkml:trace>
  <inkml:trace contextRef="#ctx0" brushRef="#br1" timeOffset="155963.69">23198 5625 160 0,'0'0'1259'0,"0"0"-1012"0,0 0-107 0,0 0 13 0,0 0 28 0,0 0-58 15,-39 0 7-15,33 0 15 16,1 0 58-16,2-1-58 0,-2 0-7 15,3-2-19-15,0 2 2 0,0 0-22 0,0 0-10 16,0 0-19-16,1 1-23 0,0 0-15 16,-1 0-7-16,1 0-13 15,0 0-12-15,0 1-16 0,1 0 16 0,0 0 1 16,0-1 24-16,0 0 13 0,0 1 10 16,1-1 15-16,1 0 47 15,2 1 70-15,-1-1 0 0,1 2-37 0,2-1-50 16,2 0-13-16,2 1-30 0,-1-1-22 15,3 2-13-15,0-2-3 0,1 1 4 16,1 1-13-16,0-3 24 0,5 3 1 16,0-2 3-16,1 0-1 0,3 0-5 15,2 0 6-15,1 1 2 0,2-1 7 16,3-1 9-16,5 3 9 0,9-3 6 16,7 2-6-16,4-1-15 0,-4-1-10 15,-1 0-2-15,-5 1-7 0,0 1-6 0,3-1-16 16,-1 2 1-16,2 0 0 15,2 0 0-15,-1 1 1 0,2 0 8 16,1 0-10-16,-1 2-1 0,5-1 11 0,-2 1 0 16,5-2 3-16,0 0 0 15,2-2 7-15,1 0-1 0,2 0 0 16,2-1 3-16,-2-1 4 0,1 1-4 0,3 0-3 16,-3 1 6-16,3-1-8 15,-2 3-7-15,-2-1-10 0,1 0 10 0,-2 1-10 16,1 1-1-16,-2 0 0 0,-3 0 0 15,1 1 1-15,0-3-2 0,-4 0 2 16,0 2 0-16,-2-3 1 0,-1 2-1 16,-6 0 10-16,0 0 3 0,-7 1 6 15,-6-2-8-15,-10 1-1 0,-2-2-9 16,-6 1 0-16,5-2-1 0,-3 3 1 16,4-2 0-16,-5 1-1 0,-2 0-1 15,-2-1 1-15,-4 0-1 0,0 0-1 16,-1 0-1-16,-4-1-1 0,1-1 1 15,-3 1-1-15,2 2 0 0,-2-3 1 16,-2 0-2-16,2 1 1 0,-2-1 0 0,0 0 2 16,0 0 1-16,-2 0 11 0,0 0 3 15,0 0 6-15,0 0 6 16,0 0 0-16,0 0-2 0,0 0-1 0,0 0 9 16,0 0 24-16,-2-4-17 0,2 0-25 15,-2-2-14-15,0-2-1 0,0 0-2 16,2 1 0-16,-2-2 0 0,2-1-1 15,0-2 3-15,0-2 0 0,0-2 0 16,0 0 12-16,0-4 0 16,0-1 3-16,0-1 0 0,0-2-3 0,0 1-10 15,0-3 0-15,2 0 10 0,-2 1-11 16,0 0-1-16,2 2-1 0,-2-1-1 16,2 3 1-16,0-1-2 0,-2 4 0 15,0-1 1-15,0 2-1 0,0 1 0 16,0 0 0-16,0 1 1 0,0 4 1 15,0 2 1-15,0 2-1 0,0 2 1 16,0 2 0-16,0 1 0 0,0 1-1 16,-2 0-2-16,2-1-18 0,0 2-6 0,-2 0-16 15,2 0-14-15,0 0-12 16,-2 0-16-16,2 0-21 0,-2 0-33 16,2 2-68-16,-4-1-88 0,2 1-203 0,-2 1-467 15,2-2-894-15</inkml:trace>
  <inkml:trace contextRef="#ctx0" brushRef="#br1" timeOffset="157014.462">26460 5518 1093 0,'0'-11'684'0,"0"8"-337"0,0-2-56 16,0 1 29-16,0 1 24 0,0 2-32 16,0-1-32-16,0 2-69 0,0 0-54 15,-2 0-66-15,2 0-66 0,0 3-25 16,0 3-56-16,0 3 39 0,3 5 17 15,1 5 22-15,0 4-3 0,3 0-18 16,-2 2 2-16,1-2 9 0,-3 2-12 16,1-1-1-16,0-1 0 0,-2 0 1 0,1-2 0 15,-1-4 2-15,-2-1 13 0,0-4 1 16,0-3-13-16,0-4 12 16,0-2 1-16,0-1 12 0,0-2 44 0,0 0 8 15,0-1 1-15,0-5 24 0,0 0-25 16,0-3-40-16,0-3-24 0,0-1-13 15,1-1-3-15,5 2-22 0,0 0-6 16,1 3-5-16,3 2-8 0,0 2 1 16,-1 2 3-16,-1 3-9 0,2 0-4 15,-4 5-6-15,1 2 7 0,-3 1-1 16,-2 6-25-16,-2 0-15 0,0 0 23 16,-8 1 7-16,-3 0-2 0,-3 1-11 15,-1-1 7-15,-5-2 25 0,3-2 22 16,0 0 0-16,0-4-3 0,3-2-28 15,1-2-1-15,4-2-86 0,4-1-153 16,5-4-301-16,0 1-656 0</inkml:trace>
  <inkml:trace contextRef="#ctx0" brushRef="#br1" timeOffset="157732.082">26651 5825 714 0,'0'0'2016'0,"0"0"-1663"0,0 0-37 0,0 0-62 0,0 0 42 0,0 0-73 15,0 0-5-15,0 0-36 0,0 0-99 16,0 0-67-16,45-40-13 0,-32 25 0 16,-1 1-3-16,-1-1-2 0,0-1-14 15,0 4 4-15,-2 0-9 0,-1-1-7 16,-3 4 9-16,0 0 19 0,-5 3 31 15,0 2 6-15,0 0-21 0,-2 0-7 16,-6 2-9-16,0 1-46 0,-3 1-7 16,-3 0 13-16,1 4 0 0,-3 4 9 15,3 1 28-15,0 5-9 0,2 2 12 0,4 2 2 16,1 0 1-16,4 2-2 0,2-2 1 16,0 0 1-16,4-3 11 15,3-1-13-15,1-4 0 0,4-2 27 0,-1-2-16 16,4-4 25-16,3-2-6 0,0-1 3 15,3-5-31-15,-2-3-3 0,1-1-14 16,0-2-8-16,-2 0-21 0,-3 0 6 16,-1 0 3-16,-2 0 7 0,-3 2 27 15,-2 2 28-15,-2 0 9 0,-3 2-3 16,0 1 9-16,-2 2 13 0,0 1 6 16,0 1-13-16,-2 1-40 0,-4 0-9 15,0 0-68-15,-2 0 22 0,-3 0-19 16,-1 4 16-16,3 2 9 0,-1 0 12 15,1 1 25-15,2-2-22 0,2 0 0 16,3-2 25-16,2-1 1 0,0 1 30 16,0-2 6-16,3 0 25 0,1 1 9 15,3 2-25-15,0-1-6 0,1 0-21 16,1 1-19-16,1 2-10 0,0 3-5 0,-3 2 15 16,4 1 1-16,-4 2 15 0,-1 3 5 15,-1 2-2-15,1 2 2 16,-2 1 1-16,0 3 5 0,-2 1 7 0,-2 3-9 15,0-2-22-15,0 4 12 0,-3 1-15 16,-4-3-1-16,3 0 0 16,2-5 0-16,0-5 0 0,2-5 0 0,0-5 1 15,2-2-1-15,2-5-14 0,2-2 15 16,2-1 39-16,3-7-39 16,1-5-6-16,7-4-92 0,-1-6-31 0,3-2-22 15,-2-3-234-15,3-1-306 0,-9 7-1023 16</inkml:trace>
  <inkml:trace contextRef="#ctx0" brushRef="#br1" timeOffset="168363.616">23913 5177 13 0,'0'0'1495'0,"0"0"-1196"0,0 0-127 0,0 0-13 0,0 0 103 16,0 0 58-16,0 0-105 0,0 0-80 15,0 0-45-15,0 0-23 0,0 0 0 16,44-36 9-16,-32 29 4 0,3-2 6 15,0 1-11-15,3 0-24 0,0 0-32 16,-1-1-16-16,1 2-3 0,-1-1-1 16,1 1-2-16,-3 1-25 0,-1 1-29 15,-5 2-42-15,-1 0-12 0,-4 2-4 16,-2 1-6-16,-2 0-1 0,0 1 23 16,-1 3 53-16,-2 0 46 0,-5 2 35 15,0 2 0-15,-4 1-2 0,-2 0-5 16,-2 3-12-16,-2 0 7 0,-1 0 31 15,2 1 13-15,-1 1 7 0,0 3 6 16,2-3-23-16,1 2 0 0,2 0-19 16,2-1-18-16,2-1 11 0,1-2-12 15,3-2-16-15,2-1-3 0,1-5-15 16,2-1-8-16,0-2 20 0,2-1 3 16,3 0 54-16,3-5 16 0,6-2 25 15,3-5-36-15,5-5-59 0,4 0-6 0,-1-1-25 16,0 0-39-16,2 2-22 0,-3 2 20 15,-3 2-5-15,-3 3-2 16,-3 3 5-16,-5 4 7 0,-5 2 0 0,-5 0-29 16,0 5 6-16,-4 6 87 0,-7 0-10 15,-5 6 13-15,-3 2 0 16,-6 3-2-16,-4 1 2 0,-2 1 2 0,0 1 14 16,-2-1 7-16,2-1 9 0,1 0 39 15,2-2 15-15,3-1 3 16,6-4-12-16,3-2-7 0,4-4-26 0,5-2-21 15,5-4-23-15,2-2 0 0,2-2 0 16,8 0 51-16,3-5 22 0,5-2 16 16,5-2-58-16,2-2-31 0,4-1-22 15,-2-1-22-15,0 0-7 0,-2 1 10 16,-3 4 22-16,-6-1 17 0,-4 4 1 0,-2 2-12 16,-6 1-2-16,-2 2-1 15,-2 0 14-15,-1 3-49 0,-6 3 37 16,-4 4 14-16,-3 2 13 0,-7 3-13 0,-5 4-1 15,-3 1-3-15,-2 1 4 16,0 0 3-16,0 0 16 0,4-2 12 16,1 1 20-16,3-2-10 0,5-1 7 0,5-4-7 15,5-4-3-15,4-1-13 16,4-5-22-16,2-3-3 0,8 0 47 16,5-3 39-16,7-7 11 0,12-4-25 15,9-4-72-15,7-5 0 0,-3 3-50 0,-11 5-35 16,-13 5 6-16,-8 4 7 15,3 0 22-15,-3 0 8 0,2 1 14 0,-9 2 3 16,-1 1 9-16,-7 2 3 0,0 0-3 16,-8 5 1-16,-3 2 12 0,-6 3 0 15,-2 2 3-15,-4 3 1 0,0-1 18 16,-1 0-3-16,4-1 19 0,4-1 25 16,4-3 6-16,4-2-28 0,5-4-11 15,3-3-27-15,3 0-56 0,8-3-55 16,4-7-257-16,0 1-1135 0</inkml:trace>
  <inkml:trace contextRef="#ctx0" brushRef="#br1" timeOffset="170914.93">23154 5644 293 0,'0'0'809'0,"0"0"-549"0,0 0-38 15,0 0-17-15,0 0 15 0,0 0-2 16,0 0-24-16,0 0-39 0,0 0-42 16,0 0-26-16,0 0-13 0,0 0 9 15,0 0 13-15,3-10 4 0,-3 10 5 16,2 0-6-16,-2 0-3 0,2 0-11 15,0 0 4-15,2 0 6 0,2-2-13 16,3 1-25-16,1-1-13 0,3 0-25 0,1 2-4 16,1 0-14-16,3 0 2 15,-1 0 10-15,0 0-13 0,0 1-22 16,1 2 19-16,0 0 3 0,-1 1 1 0,1 0 15 16,0 1 15-16,0-2 0 0,2 0 16 15,-1 0-8-15,2 0 11 16,1-1 0-16,1 1-16 0,-2-1 10 0,2-1-4 15,1 1-12-15,-2-1-9 0,2 2-16 16,-1-2 12-16,3 0-15 0,-2 1 0 16,0-1 10-16,2 2-10 0,-3-1-3 15,1 1 1-15,-2 0-2 0,2 1-11 16,-1-1 15-16,-1 1 12 0,3-2-9 16,-2 1 16-16,2 0 6 0,0-2 12 15,0 0-12-15,-2-1 12 0,2 1-6 16,0 0 0-16,1 1 0 0,-1-1-4 15,0 1 1-15,0-1-3 0,-1 0-7 16,-1 1-17-16,2 1 2 0,-2-2 10 16,1 2-12-16,1-2-1 0,-2 2 0 15,0 1 0-15,-2-1-2 0,1 0 1 16,1 1 1-16,-1 0 0 0,1-1 0 16,2 0 12-16,0 1 9 0,1-1-2 0,1 1 8 15,2-2 10-15,2-1-9 0,0 1 3 16,0-1 5-16,0 1-2 0,2 1 12 15,-4 0 3-15,1-1-9 0,0 4-13 16,-2-2-12-16,1 0-13 0,-1 2 17 16,-1-2-7-16,0 0 0 0,0-1-9 15,0 1 12-15,0-1 1 0,0-1-1 16,2-1 0-16,0 0 6 0,0 2 4 16,2-3-4-16,-2 3 3 0,2-3-2 15,-2 1-1-15,2 1-6 0,-2 1 3 16,2-2 0-16,-2-1-2 0,0 1-1 15,0 0-3-15,-2-1 0 0,2 1 0 16,-2-1 0-16,2 0 7 0,-3 0-4 16,2 0 6-16,-1 0-3 0,2 0-3 15,-4 0 0-15,2-3 1 0,-2 3-13 16,-2-2-1-16,-1-1 1 0,-1 1-1 16,-2 2 0-16,-3-2 0 0,-1 1-1 15,-1 1 2-15,-3-1 0 0,-1-1 9 0,1 1-10 16,-3 0 1-16,-1-1 9 15,2 2-9-15,-4-2 9 0,1 1-10 0,-2 1 0 16,0-2 10-16,-4 2-10 0,1 0 13 16,-1 0 1-16,0 0 2 0,0 0-6 15,0 0-9-15,0 0 9 0,0 0-9 16,0 0 9-16,0 0-12 0,0 0-2 16,0 0-19-16,0 0-6 0,0 0-16 15,0 0-5-15,0 0-1 0,2 0-2 16,0 0 12-16,1 0 11 0,1-1 4 15,-2 0 9-15,-1 1 12 0,1 0-9 16,0 0 9-16,0 0-1 0,0 0 3 16,2 0 1-16,-1 0 2 0,0 0 11 15,3 0 2-15,0 0 0 0,-1 0 6 16,1 0 4-16,1 0-4 0,0 0-3 16,-1 0-3-16,1 0-12 0,-1 0 12 15,-1 0-13-15,2 0-2 0,-4 0-1 0,-1 0 0 16,0 0-1-16,-2 0-13 0,0 0-3 15,0 0-15-15,0 0-68 16,-4 0-54-16,-2 1-70 0,-3 0-125 0,-1-1-293 16,-2 0-1255-16,-5-9-248 0</inkml:trace>
  <inkml:trace contextRef="#ctx0" brushRef="#br2" timeOffset="176413.234">24044 5084 1681 0,'0'0'315'0,"0"0"-107"0,0 0-37 0,0 0 14 15,0 0-24-15,0 0-42 0,0 0-35 16,0 0-43-16,41-23-38 0,-28 23 0 0,3 0-3 16,-3 0-24-16,1 2-5 15,-2 1 0-15,-3 1-19 0,-2 3-23 16,-2-1-48-16,-3 2 48 0,-2 1 39 0,0 1-13 16,-7 1 19-16,-6 3-19 0,-4 0 19 15,-3 0 6-15,-3 0 1 16,0 1 19-16,0-3 1 0,3 2 44 0,2-5 68 15,4-2 10-15,7 0-30 0,2-3-44 16,3-1-25-16,2 0-23 0,2-1 76 16,5 2 70-16,3-1 7 0,4 0 12 15,4 0-52-15,-1-2-50 0,3 1-41 16,-2-1-23-16,-2 1-2 0,-3 1-11 16,-5-3-15-16,-2 4-11 0,-4-2-31 15,-2 1-6-15,-4 2 76 0,-6 1 31 16,-2-1-31-16,-5 3-48 0,-1 1 13 15,-2 1 33-15,1-2 2 0,3 0 1 16,0 1 2-16,4-1 13 0,4-2 3 16,3-2 0-16,1 2-18 0,4-1-1 15,1-2 20-15,6 1 69 0,3 0-10 16,1 0-16-16,6 2-18 0,-2 1-20 0,1-1-25 16,-3 0-13-16,-2 2-31 0,-5 1-10 15,-4 3 10-15,-4 1 44 0,-7 1 19 16,-7 2 6-16,-4 3 0 0,-4 0-9 15,-3-3-13-15,-1 1 23 0,3-4-7 16,1-1-19-16,8-3-73 0,4-5-140 16,8 0-318-16,4-4-1088 0</inkml:trace>
  <inkml:trace contextRef="#ctx0" brushRef="#br2" timeOffset="178048.297">23190 5657 404 0,'0'0'326'0,"0"0"-13"0,0 0-26 0,0 0-1 0,0 0-68 0,0 0 6 15,0 0 3-15,0 0-27 0,0 0-19 16,0 0-17-16,0 0-22 0,0 0-36 16,0 0-23-16,0 0-29 0,0 0-25 15,0 0-29-15,0 0-29 0,0 0-28 16,-12-17 12-16,16 18 45 0,2 2 0 16,2 0 13-16,4 3 15 0,1-2 17 15,4 0 0-15,1 1 3 0,4-3 15 16,1 1 7-16,1 0-44 0,3 1 18 0,0 0 4 15,1-1-4-15,2 0 7 16,0 0-10-16,1-1-9 0,-1 0-10 16,1 2 19-16,0-2-7 0,0 0-9 0,-1 1-12 15,1 0 6-15,-1 0 9 16,-1 0-3-16,2 0 35 0,0 0-58 0,0 1 11 16,1-1 18-16,1-2-19 0,1 2 18 15,-1-3-18-15,1 2-10 16,1-2 20-16,-1 0-9 0,0 1 15 0,-1-1 6 15,-2 1-3-15,0-1 0 0,-1 1 7 16,-2 0-7-16,1 0-6 0,-2 1 3 16,-1-1-4-16,1 1-11 0,-2 0-10 15,-1-1 19-15,-1 2-7 0,2-3-13 16,-2 1 1-16,1 1 13 0,0-1-14 0,0 1 1 16,1-1 0-16,2 1 22 15,-2-1-7-15,2 0 7 0,0 1-10 16,1-2 7-16,-2 2 3 0,-1 0-4 0,1 0 7 15,-1-1-6-15,0 2 2 16,-1 1-11-16,0-2-1 0,0 1-9 16,2 1 12-16,-2-1-12 0,0-1 13 0,2 0 2 15,0 0-15-15,2-1 13 0,1 0-1 16,0-1-3-16,2 0 1 0,0 0 2 16,1 0 3-16,-1 0 4 15,0 0-4-15,-2 0 1 0,0 2-4 0,0 0 6 16,-1-1-5-16,0 2-1 0,2-1 0 15,-4 0-12-15,5 0 9 0,-2 0-11 16,2-1 1-16,-1-1 14 0,1 0-14 16,0 1 0-16,-2 0 10 0,2 1-9 15,-3-2 9-15,0 0-9 0,0 0 13 16,-3 0-1-16,0 0 0 0,0 0-3 16,-2 0 7-16,2 0-4 0,-1 0-13 15,-4 0 1-15,2 0 0 0,-3 0-3 16,-2-2 2-16,-1 1-1 0,-3 0 1 15,-2 1 1-15,-4-1 15 0,-1 0-2 16,-2 0 11-16,-2 0 4 0,-1 0 8 16,1-1 34-16,-2 1 61 0,0 0-44 15,0 0-47-15,2-1-25 0,-2 1-17 0,2-1-1 16,-2 0-15-16,3 2-3 16,-1-1 0-16,-2 0-1 0,1-1-2 0,0 1 0 15,0 1 6-15,1-1 12 0,0-1 2 16,-2 2 1-16,2 0 12 15,-2-1 12-15,4 0 13 0,-4-3 5 0,2 2 3 16,1-2 1-16,1-3-22 0,-2-2-9 16,3 1 0-16,-2-4-3 0,1-1 0 15,2-1 0-15,-2-1-9 0,1-6 13 16,2 0-14-16,-4-2 16 0,1 0 3 16,0-2 0-16,0-2 6 0,-1-1-24 15,1 1 15-15,-2 0 0 0,-2 3 4 16,2 0-7-16,0 4 9 0,-2-1 0 15,0 1 0-15,0 1 0 0,-2 1 0 16,0 0-12-16,0 0-9 0,0 2 9 16,2 1-12-16,-1 2 0 0,0 1-1 15,1 4-1-15,0 1 0 0,0 1 2 16,0 2-2-16,0 1-1 0,0 1-12 0,0 2 0 16,-1-2 0-16,1 2-9 15,0 0-3-15,0 0-6 0,0 0-4 16,0 0 1-16,0 0 0 0,0 0-6 0,-2 0-34 15,2 0-27-15,-2 0-33 0,0 2-22 16,2 1-36-16,-4 3-72 16,1-3-103-16,1 4-220 0,0-1-580 0,2 0-678 15,17-39 877-15</inkml:trace>
  <inkml:trace contextRef="#ctx0" brushRef="#br2" timeOffset="178512.214">26085 5234 1770 0,'-7'0'364'0,"3"0"-86"0,-1 0-32 0,-2 4-31 0,-1-1-77 15,-1 3-54-15,-2 1-1 0,2 2-29 16,1 0 4-16,1 1-20 0,-3 3 16 16,2-2 3-16,3 1 19 0,-3-2 7 15,3 0-7-15,2-1-10 0,-1-3-19 16,2-2-12-16,2 0 12 0,0-4-3 15,0 0 25-15,0 0 67 0,6-4 94 16,4-3 45-16,3-2-105 0,5-5-112 16,4-2-27-16,5-4-13 0,1-1 19 15,-1-1 9-15,0 2 3 0,-2 2-4 16,-4 3-11-16,-1 3 3 0,-7 3-16 16,-1 5-6-16,-3 3-15 0,-1 2-6 15,2 9-30-15,-1 7 20 0,-1 7 4 16,2 4 0-16,-2 9-9 0,-4-3-16 15,1 0-67-15,1 1-71 0,4-7-75 0,1-1-138 16,0-8-636-16,15-5-1515 0</inkml:trace>
  <inkml:trace contextRef="#ctx0" brushRef="#br2" timeOffset="179112.648">26496 6032 1773 0,'0'0'341'0,"0"0"-101"0,0 0 54 16,0 0 24-16,0 0-68 0,0 0-20 16,0 0-31-16,0 0-47 0,0 0-58 15,41-22 22-15,-20 18 7 0,2 3 8 16,5-2-13-16,2 3-43 0,1-2-44 0,0 1-31 16,2-2 0-16,-2 2-31 0,0-1-47 15,-2 2-74-15,0-2-71 0,-2 2-123 16,0-2-208-16,-8 1-629 0,8-2-698 0</inkml:trace>
  <inkml:trace contextRef="#ctx0" brushRef="#br2" timeOffset="181579.179">26830 7354 1795 0,'0'0'525'0,"0"0"-176"0,0 0-33 0,0 0-54 0,0 0-100 15,2 0 13-15,0 0 21 0,0-3-54 16,5 2-70-16,-2-1-41 0,-1 2-12 15,2-2-16-15,-1 2 14 0,1 0 5 0,0 0-20 16,-2 0 13-16,2 2-2 16,-2 0-1-16,3 0 16 0,2 1 0 15,-2 0 19-15,4 0 31 0,3 0-10 0,1 0-18 16,5 0 2-16,-1 0-11 0,2-1-1 16,1 2-3-16,1-2-9 15,-2 1-1-15,2-1 1 0,-1 2 3 0,0-2-4 16,0-1 1-16,-1 2 9 15,1-2-3-15,0 1-7 0,-2-2 4 0,0 0-3 16,-2 0-7-16,-2 0 10 0,-1-2-1 16,-4 1 4-16,-2-2 6 0,-2 2 2 15,-3-1 7-15,0 2 12 0,-4 0 27 16,0-3 6-16,0 3-24 0,0 0-21 16,0-1-19-16,0 1-15 0,0 0-15 15,0 0-12-15,0 0-6 0,0 0-3 16,0 0-10-16,0 0-2 0,0 0 6 15,0 0-1-15,0 0 10 0,0 0 16 0,0 0 2 16,0 0 11-16,0 0 13 16,0 0 4-16,0 0 5 0,0 0-5 15,0 0 2-15,0 0 0 0,0 0 13 0,0 0-4 16,0 0-18-16,0-2-18 16,0-1 0-16,0-2 0 0,0 1-1 0,2-1 0 15,0 1 1-15,-2-1-1 0,0-1 1 16,0 1 0-16,0 0 12 0,1-2-12 15,-1 0 1-15,0 0-2 0,1 0-1 16,-1-1 0-16,2 1 2 0,-2 0 9 16,2-2-10-16,0 1 13 0,0 0-13 15,0-3 0-15,0 1 10 0,0 0-10 16,0-1 10-16,-1 0 0 0,1 0 0 16,-2-1 3-16,2-1 3 0,-2 0-16 15,2 1 11-15,-2-2 5 0,0 2-3 16,2-4-3-16,-2 1 3 0,2 0 0 15,0-2-12-15,-1 0 15 0,2 1-15 16,-1-3 0-16,0 0-3 0,-2 0 2 16,2 1 1-16,0 0-1 0,0-2-1 15,-2 2 2-15,1-3-1 0,-1 2 13 16,0 0-14-16,0-3 1 0,0 2 0 0,0 0 14 16,0-2-16-16,0 2 2 15,0-2 1-15,1 0 0 0,0 2 0 16,1 0-3-16,-2-1 1 0,2 1-1 0,0 0 0 15,-2-2 0-15,2 3 1 0,-2-1 1 16,0-1-1-16,0 0 0 0,0 1 2 16,-2-4 0-16,0 3 0 0,0-2 0 15,0 2-1-15,2-2 0 0,-2 1-1 16,1 0 1-16,-1-2-1 0,0 3-1 16,0 0 0-16,0-1 2 0,0 0-1 15,-1 1-1-15,0 0 0 0,-1 0 1 16,2 0-1-16,0 1 1 0,-1-1 0 15,1 0 0-15,-2 3-1 0,2-2 0 16,-2 1 0-16,2 2-1 0,-1-2 1 16,0 2 3-16,-1 1-1 0,0-2 0 15,1 0 10-15,-3 0-10 0,2 1 1 16,2 0 0-16,-2-1 12 0,0 2-14 16,2-1 1-16,-2 0-2 0,2 1 1 0,2-1 0 15,-3 0 0-15,3 2 1 16,-2 0 1-16,0-1 0 0,0 1 9 15,2 1-10-15,-2 1 0 0,0-1 0 0,2 0 1 16,-2 0 9-16,1 1-12 0,-4 0 3 16,5-1 0-16,-2 1 15 0,0-1-15 15,2 4 9-15,-2-4-12 0,2 2 1 16,-2 0 2-16,1 2 10 0,-1-3-1 16,0 2-9-16,0 1 15 0,0-1-15 15,2 1-1-15,-2-2 16 0,2 4-6 16,0-2 0-16,0 2 75 0,0 0 9 15,-2 0-59-15,2 0-22 0,0 1-14 16,0 1 1-16,-2 0 0 0,2-1 0 16,0 1 0-16,0 1 0 0,-1 0 0 15,1 0 1-15,-2 1-2 0,2 1 1 16,0-1 1-16,0 1 0 0,0 0 9 16,0 0-9-16,-3 0 0 0,3 2 0 15,0-2-1-15,0 3 0 0,0 0 0 0,0-1-2 16,0 1-1-16,0 0-11 15,0 0 9-15,0 0-15 0,0 0-3 0,0 0 3 16,0 0-10-16,0 0-2 0,0 0-6 16,0 0-9-16,0 0-6 15,0 0-33-15,0 3-28 0,0-1-45 0,0 2-63 16,5 0-117-16,2-3-264 0,1 2-575 16,9-9-1268-16,-54-5 1274 0</inkml:trace>
  <inkml:trace contextRef="#ctx0" brushRef="#br2" timeOffset="213313.645">27634 5591 1087 0,'0'0'1251'0,"0"0"-925"0,0 0-49 0,0 0-59 16,0 0-46-16,0 0-48 0,0 0-102 0,0 0-19 15,0 0-3-15,0 0 51 0,0 0-10 16,12 51-6-16,-8-29-13 0,2-1 1 16,-3 4 5-16,-1-1-9 0,0 3 0 15,-2-1 0-15,2-2-16 0,-2 2 10 16,0-4-1-16,0-2-9 0,-2 0 10 15,-2-3-11-15,3-1 11 0,-3-5 2 16,2-4 1-16,2-3 9 0,0-1 4 16,0-3 27-16,0-1 13 0,2-4 70 15,1-2-11-15,-1-2-109 0,4-3-19 16,1 0-21-16,0 0-11 0,2 0 4 16,1 1 3-16,2 4 10 0,-3 2-4 15,-1 4 0-15,0 1 4 0,-2 0-10 16,0 4-6-16,-3 3 28 0,-1 3 2 15,-2 1-25-15,0 0 1 0,-6 2 10 16,-5 2 12-16,-5-2-18 0,0-1-23 16,-4-1-16-16,-2 1-38 0,3-6-28 15,-2-1-42-15,5-3-77 0,3-2-172 0,5-7-294 16,0 1-868-16</inkml:trace>
  <inkml:trace contextRef="#ctx0" brushRef="#br2" timeOffset="213745.649">27830 5586 2511 0,'0'0'551'0,"0"0"-293"0,0 0-130 0,0 0-1 0,0 0 65 15,0 41 3-15,5-21-18 0,-1 2-43 16,2 4-41-16,0-1-25 0,0 1-37 16,-2 1-16-16,-1-1-15 0,-2-1 0 15,-1 0-55-15,0-2-63 0,0 1-78 16,-1-4-69-16,-1-2-105 0,-1-5-243 15,3-6-588-15,-2-2-461 0</inkml:trace>
  <inkml:trace contextRef="#ctx0" brushRef="#br2" timeOffset="213980.425">27970 5560 650 0,'0'0'2339'0,"0"0"-2000"0,0 0-136 0,0 0-136 15,0 0 12-15,0 0 79 0,0 0 42 16,0 0-39-16,26 41-34 0,-21-24-34 16,1 2-34-16,1 1-9 0,-2 1-13 15,2 0-19-15,-3 0-18 0,-2 1-19 16,0 1-34-16,-2-1-37 0,0-2-24 16,2-3-36-16,-2-2-10 0,0-4-35 15,2-4-61-15,-1-3-145 0,0-4-269 16,-1 0-371-16,0-9-332 0</inkml:trace>
  <inkml:trace contextRef="#ctx0" brushRef="#br2" timeOffset="214121.89">27957 5734 1767 0,'0'0'1391'16,"0"0"-1079"-16,0 0-119 0,0 0-23 16,0 0-3-16,0 0 37 0,0 0 23 15,46-12-57-15,-25 4-99 0,3-4-71 16,3-2-129-16,2 0-153 0,-1 1-88 15,3-1-315-15,-8 5-723 0,11-4-390 0</inkml:trace>
  <inkml:trace contextRef="#ctx0" brushRef="#br2" timeOffset="-214284.92">25809 5347 1322 0,'0'0'1359'0,"0"0"-1101"0,0 0-104 16,0 0-20-16,0 0-7 0,0 0-25 16,0 0 41-16,0 0-17 0,0 0 3 0,0 0 16 15,0 0 31-15,44 5-2 16,-23-7-13-16,4-2-9 0,3 0-5 0,6-1-15 15,8-5-13-15,13-1-15 0,5-2-13 16,0 1 4-16,1 0-7 0,1 0-12 16,2 1-22-16,5 0-8 0,2 0 2 15,0 1-6-15,2 0 1 0,-1 3-7 16,-1 1 0-16,0 2 4 0,0 2-16 16,-4 0 21-16,-1 1-3 0,-5 1 49 15,-1 0-13-15,-5 0-39 0,-6 0-20 16,-7 0-18-16,-12 0 1 0,-9 0 0 15,-1 0-2-15,-2 0 1 0,0 0 0 16,-2 0 0-16,-5-3 0 0,-5 3 0 16,0 0-1-16,-6-1-2 0,0 0-23 15,-4 0-29-15,-2-2-18 0,-5-3-91 16,-5 2-61-16,-4-3-64 0,-2 2-206 16,-5 3-289-16,7 0-639 0,-9 2-944 0</inkml:trace>
  <inkml:trace contextRef="#ctx0" brushRef="#br2" timeOffset="-212950.409">25847 5478 10 0,'0'0'133'0,"0"0"37"0,0 0-85 15,0 0-83-15,0 0 27 0,0 0 369 16,0 0-101-16,0 0-138 0,0 0-74 16,0 0-20-16,0 0 16 0,0 0 27 15,0 0 9-15,0 0-4 0,0 0-2 0,0 0 6 16,0 0 6-16,0 0 35 0,0 0 27 16,14-21-1-16,-14 21-27 15,0 0-22-15,0 0-17 0,0 0-41 0,0 0-23 16,0 0-12-16,0 0-10 0,0 0-7 15,0 0-3-15,0 0 7 0,0 0 3 16,0 0 6-16,0 0 13 0,0 0 6 16,0 0 3-16,0 0 13 0,0 0 5 15,0 0 1-15,0 0-13 0,0 0-13 16,0 0 2-16,0 0-5 0,0 0-4 16,0 0 4-16,0 0-3 0,0 0 0 15,0 0-4-15,0 0 10 0,0 0 0 16,0 0 15-16,0 0 3 0,0 0-13 15,-2-3-9-15,-2-1-6 0,2 0-9 0,0-1-21 16,2 0-1-16,-2-2 3 16,2-2-3-16,0-1 7 0,0-4-4 15,0 0-2-15,2-2-1 0,0-3-9 0,2-1 0 16,0-1 12-16,0-3 4 16,1 1-16-16,1-3-1 0,0-2-2 0,0 0 0 15,4-3 1-15,-1-3-1 0,5-4 2 16,5-9 19-16,10-8-6 0,0 1 16 15,4 2-7-15,-3 9 4 0,1 4-4 16,-3 6 1-16,-3 6-4 0,-4 5 1 16,4-4-7-16,11-6 0 0,9-10-3 15,6-1 0-15,-3 4 7 0,-3 5 5 16,-5 7-6-16,-6 5-5 0,-6 3-1 16,-7 4-10-16,0 4 1 0,0-2-2 15,5-2 0-15,-1-1 1 0,-4 5-1 16,-4 1-1-16,-5 0-2 0,-2 7-10 15,-4-2-13-15,-3 3-42 0,-3 1-33 16,0 1-23-16,0 0-27 0,-2 0-37 16,-1 3-36-16,-1 2-38 0,-3 2-139 15,2 0-248-15,1-1-512 0,-2 2-714 0</inkml:trace>
  <inkml:trace contextRef="#ctx0" brushRef="#br2" timeOffset="-211565.608">26454 4355 1876 0,'0'0'1071'0,"0"0"-907"0,0 0-14 0,0 0 12 0,0 0-6 0,0 0-42 15,0 0 2-15,0 0-2 0,0 0-33 0,0 0 39 16,0 0 23-16,42 4 31 16,-18-3 5-16,3 0-52 0,2 3-38 0,2 0-19 15,5 2-24-15,9 4 3 0,7 4-15 16,-2 7-16-16,1-1-16 0,-7 4 13 16,-6 0-13-16,1 6-1 0,0 2 11 15,1 3-9-15,1 4 21 0,-4 2 3 16,1 0 10-16,-3-1 0 0,-6-8-1 15,-4-5-2-15,-8-7-10 0,-1 1 16 16,-3 3-10-16,5 2 6 0,-5 5 1 16,-1-1 2-16,-4-2 7 0,-3 2 5 15,-1-2-14-15,-4-3-4 0,0 0-9 16,0-3-3-16,0-1-6 0,0-3 7 16,0 1-20-16,0-5 13 0,-2 0 0 0,2 0 0 15,0-1 0-15,-2-3-14 16,2-1 1-16,0-1-2 0,0-2 0 15,0 0 0-15,0-1 1 0,-1-1 0 0,1-1 1 16,0 1 0-16,0-1 1 0,0 0 9 16,0-1-9-16,0 0 18 15,0 1 4-15,0-1-7 0,0-1-15 0,0 2 12 16,1-2-12-16,-1 2 9 0,0 0-10 16,0 1 10-16,0-2-9 0,2 1 0 15,-2-1 0-15,0 1-1 0,0-1 1 16,0 0-1-16,0 2 10 0,0-2-11 15,0 0 0-15,0 0 0 0,0 1 1 16,0-2-1-16,0 0 1 0,0-1 13 16,0 0-13-16,0 1 11 0,0-1 2 15,0 0 3-15,0 0-15 0,0 0 0 16,0 0 9-16,0-1-10 0,0-3-1 16,0 0-1-16,0-3 9 0,-3-3-9 15,-1-4-27-15,0 0-9 0,0-3 8 16,-2-3-11-16,0 0 0 0,1-3-13 15,-5-1-2-15,0-4 21 0,0 3 0 16,-1-4 8-16,-3 1 13 0,1 0-3 0,-3-1 12 16,-1 2-12-16,1-3 13 0,-2 2-1 15,-2-2-18-15,0 0 9 16,0 0-16-16,-4-1 4 0,1 1 3 0,-2 0-6 16,0 1 11-16,0-2 4 15,0 2-6-15,-1 0 3 0,1 2 13 0,-2 0-10 16,3 2 12-16,-4-1 0 0,3 2 0 15,-2 1-12-15,2 0 11 0,-1 1-1 16,2 2-1-16,-3 1 3 0,5 3 25 16,-3 3-13-16,2-1-10 0,2 3 0 15,-1 1 1-15,1 1 12 0,-1 1-12 16,2 4 9-16,0 0-11 0,1 2 1 16,0 1 11-16,2 1 2 0,1 1-12 15,1 4-1-15,-1 0 1 0,1 5-2 16,-3-1-1-16,2 3 0 0,0 1 2 15,0 2 10-15,-1 2-10 0,-1 3 0 16,1 1 1-16,-3 2 15 0,1 2 3 16,-2 2-2-16,0 1-7 0,-3 3 3 0,0 2-3 15,-3 0 0-15,0 3 6 16,-1 0 9-16,1-1-5 0,4-1-1 16,-2 1-3-16,6 1-3 0,-3-4-15 0,2 3 1 15,2-2 1-15,2 0 1 16,-1-2-2-16,3-1 11 0,1-1-9 15,2 0-2-15,-1-2 0 0,2-2 0 0,3 0 1 16,0-3 0-16,-1-1-2 0,5-2-2 16,-1-4 1-16,0 0 1 0,2-3-1 15,0-2-1-15,1-3 0 0,1-1-1 16,-2-2-9-16,2 1 9 0,0-2-9 16,0-1 9-16,0-1-9 0,0-1 0 15,0 0-3-15,0 0-3 0,0 0-7 16,0 0 1-16,0 0-9 0,0 0-13 15,0 0-14-15,0 0-7 0,0 0-15 16,0 0-21-16,0-1-34 0,0 1-35 16,0-1-79-16,0 0-107 0,2-3-102 15,0-1-170-15,1 0-585 0,5-3-692 0,-23 33 1756 16</inkml:trace>
  <inkml:trace contextRef="#ctx0" brushRef="#br2" timeOffset="-210167.741">25799 5446 1106 0,'0'1'1640'0,"0"-1"-1329"0,0 0-199 0,0 0 35 16,0-1 34-16,0-1-54 0,0-1-7 15,0-1-19-15,1-1-47 0,2 0-36 0,-1-1 1 16,2 0 22-16,-1 1 25 15,3-2 29-15,2 1 14 0,0-2 3 16,3 1 2-16,3-1 10 0,3 0 11 0,1-1-18 16,1 2-28-16,4-1-19 0,1 0-3 15,3 1-15-15,0-2-12 0,8 1-4 16,7-3-11-16,10 1-4 0,2-2 1 16,0 1 2-16,-2 0 12 0,-3 2 13 15,2 1 0-15,4-2 57 0,1 2 6 16,0-1-46-16,0 3-20 0,-2 0-10 15,2 0-6-15,-4 2 4 0,1 1-13 16,-2 0 0-16,0 3-6 0,-3-1-12 16,0 1 0-16,-2 0-1 0,-1 4-1 15,-3 1 0-15,0 1 11 0,-2 1-9 16,-7 0 12-16,-4 0-14 0,-8-2 17 16,-2 0-15-16,4 3 28 0,4-1-28 15,-1 2-1-15,-4 2-1 0,2-1 2 16,-5-1 9-16,-4 2-10 0,-1-1-1 15,-2 1-1-15,-3 0 1 0,1-2 1 16,0 0-1-16,-5 0 1 0,1 0 0 16,0-3 1-16,-4 1-2 0,2 0 1 0,-2-3 10 15,-2 0-11-15,2 2 0 0,-2-5 0 16,0 2 1-16,0-3-1 0,0 1 14 16,0-1-12-16,2 0 15 0,-2 0-15 15,0 0 18-15,1 0 0 0,-1 0-6 16,1 0 6-16,-1 0 4 0,0 0-1 15,0 0-6-15,0-1 30 0,0-1-6 16,0 0-18-16,-2-2-23 0,0-2-1 16,0-1-12-16,-2-1-6 0,2 1-9 15,-1-3-3-15,-2 0 0 0,-1 1-3 16,3-4 14-16,-3 3 1 0,-2-2 3 16,0 1-3-16,2-2 3 0,-3 2-6 15,2-2-6-15,-6 0 0 0,2 2 6 16,0-2 0-16,1 1 2 0,-2 2 16 15,1 0 1-15,-1-1-16 0,3 1 0 16,-1 1 3-16,-2-1 3 0,4 1 9 16,-3-3-9-16,1 3 12 0,-1-1-1 0,1-1-2 15,-2 2-12-15,-1-5-9 0,-3 0-4 16,1 1-8-16,-3-1 3 16,2-3-15-16,-4-2-1 0,-2 0-15 0,2-3-2 15,-2-3-4-15,-3 0 0 0,3-2 3 16,-2 0 4-16,2-2 23 0,-1 1 19 15,3 2-1-15,0-2 19 0,0 4-18 16,3-2 6-16,-2 4 15 0,-5 0 21 16,4 2 9-16,-4 1 4 0,-1 0-22 15,0 2 16-15,-1 1-10 0,-1-1 12 16,3-1-2-16,-2 1-7 0,1 3-9 16,2-2 9-16,2 1 4 0,3 2 8 15,1 0 13-15,3 3-4 0,3 1 0 16,1 1 4-16,4 3 2 0,3-1 4 15,1 2-19-15,2 3-9 0,0-1-6 16,0 2-15-16,0-1 0 0,0-1-3 16,2 2 0-16,1-3-15 0,1 2-3 15,2-2 6-15,0 1-3 0,4 1 3 0,1 1 0 16,5 0 9-16,-1 0-9 0,4 1 12 16,3 4 0-16,0 2 0 0,6 2 0 15,-1 2 0-15,4 6 1 0,5 3 11 16,7 5-9-16,-2 0-2 0,-5 0 2 15,1 0-2-15,-8-3 0 0,5 3 2 16,4 7-3-16,-5-5 0 0,1 6 0 16,3 0 12-16,-5 2 3 0,-1-2-3 15,0 3 0-15,-2 2 9 16,2 8-3-16,-4-6-2 0,-5-4-4 0,-5-6-9 16,-5-6 0-16,3 3 0 0,1 2 12 15,-3-2-14-15,-2-1 1 0,1-1-1 16,-2-1-1-16,-3-2 0 0,0 0-1 15,-2-3-2-15,-3 0 3 0,0-1 0 16,0-3 0-16,-2 1 1 0,0-3-1 16,2-4 0-16,-2-2-2 0,0-1-10 15,2-2-12-15,-2-2-61 0,0-2-30 0,0 0-43 16,0 0-39-16,0 0-50 0,-2-6-244 16,0 0-636-16,-2-8-1180 0</inkml:trace>
  <inkml:trace contextRef="#ctx0" brushRef="#br2" timeOffset="-209252.099">26438 4395 1213 0,'0'-3'754'0,"0"2"-475"0,0-1-72 15,0 2 77-15,0-2-14 0,-2 2-72 16,0 0-16-16,-1 0-26 0,-1 0-58 15,-2 0-47-15,-1 2-13 0,-5 2 12 16,0 2 13-16,-2 4 6 0,-3 1 10 16,0 3 6-16,-2 2 9 0,-3 4-23 15,-1 3-5-15,-2 2 5 0,-1 3 7 16,-2 2-4-16,-1 1-9 0,-5 8-7 16,4-4-2-16,1 0-4 0,2 0-9 0,6-4 6 15,-1 2-18-15,2-2-1 16,0 2-17-16,1-1-11 0,3 0 10 15,1-1-11-15,-1-2 0 0,2 2 1 0,-1-4 0 16,1 1 1-16,0 1 12 16,2-3 7-16,2 0-1 0,-1-1 1 0,3-2 5 15,1-3 1-15,2-3-7 0,1-2-18 16,1-2 15-16,0-3-15 0,2-2 13 16,1-2-1-16,-2 1-12 0,2-3 12 15,0-1 0-15,0 0-2 0,0 0-12 16,-2 1 1-16,2-3 10 0,0 1-9 15,0 1 12-15,0-2-12 0,0 1 15 16,0-1-15-16,0-1 13 0,0 0 2 16,0 0 0-16,0 0 3 0,0 0 1 15,0 1-1-15,0 0-3 0,-2 0-3 16,2 2 7-16,0 0-4 0,0-1 0 16,-2 0 0-16,2 3 4 0,-2-3-7 0,1 1-3 15,0 0 9-15,0 0-21 16,0 0 12-16,0-2 9 0,1 2-6 15,0-2 10-15,0 0-1 0,0-1 3 0,0 0-3 16,0 0 1-16,0 0 8 0,0 0 15 16,0 0-27-16,0 0-21 15,0 0 0-15,0 0-15 0,0 0-3 0,0 0 0 16,0 0 3-16,0 0 0 0,0 0-3 16,0 0-1-16,0 0 4 0,0 0-9 15,0 0-18-15,1 0-46 0,3 3-85 16,2-3-110-16,3-4-193 0,-3-1-653 15,8-21-2170-15</inkml:trace>
  <inkml:trace contextRef="#ctx0" brushRef="#br2" timeOffset="-208401.348">27665 4509 1732 0,'0'0'1245'0,"0"0"-998"0,0 0-53 16,0 0-26-16,-40 0 3 0,29 6-36 16,-2 7-28-16,2 3-9 0,-1 4-29 0,4 3-13 15,1 2 0-15,3 1 0 16,4 2-4-16,0 1-14 0,4-4-16 16,5-2-22-16,2-2-15 0,-2-4-4 0,6-5 5 15,1-3 14-15,-1-3 18 16,5-3 10-16,-3-3 10 0,0-1 17 15,-1-7 7-15,-1-2-22 0,-1-4 0 0,-4-4-3 16,-5-1-28-16,-5-2-9 0,0-3-40 16,-5 0 0-16,-7-1 15 0,-5-1-21 15,-5 2-9-15,3 0 18 0,0 7-1 16,-1 0-30-16,7 8-84 0,2 3-77 16,0 3-111-16,6 3-252 0,1 0-736 15,2 2-407-15</inkml:trace>
  <inkml:trace contextRef="#ctx0" brushRef="#br2" timeOffset="-207916.299">27930 4506 3458 0,'0'0'669'0,"0"0"-408"0,0 0-152 15,0 0 33-15,0 0-19 0,0 0-52 0,0 0 27 16,0 0-28-16,-4 38-52 15,1-22-16-15,-1 1 0 0,-1 1 9 16,1 1-11-16,0-2-13 0,1 2-32 0,1-3-1 16,2 0 6-16,0-3 15 0,0-6 25 15,0 0 0-15,0-3 3 0,0-3 25 16,-2 0 21-16,2-1 12 0,-2-2 19 16,0-5-31-16,-3-4-49 0,3-3-15 15,-3-4 15-15,1-4 1 0,2-1 27 16,1-6-25-16,1 3 0 0,2-1-3 15,3 2-1-15,6 3 1 0,2 3 14 16,3 2-11-16,0 5-3 0,2 2-12 16,1 2 0-16,1 3-1 0,-2 3-2 15,-2 2 0-15,-2 0 0 0,0 5-1 16,-4 4-23-16,-3 1-19 0,-3 3 24 16,-4 1-3-16,-2 4-15 0,-7 2 3 15,-3 0 0-15,-5 1 25 0,-1-1 24 16,0-3 28-16,1-3 6 0,0-2 12 15,5-3 9-15,2-3 9 0,4-2 0 16,5-1-24-16,1 0-40 0,1-1 3 16,8 1 0-16,0 3 52 0,6-2-6 0,3 2-15 15,4-4-18-15,0-2-16 0,5 0-52 16,2-2-64-16,2-4-80 0,2-1-124 16,0-1-143-16,-10 4-885 0,8-8-1306 0</inkml:trace>
  <inkml:trace contextRef="#ctx0" brushRef="#br2" timeOffset="-206951.471">26562 4371 1322 0,'0'0'1174'0,"0"0"-835"0,0 0-115 0,0 0-13 15,0 0 47-15,0 0-11 0,0 0-21 16,0 0-19-16,0 0-5 0,0 0-7 0,0 0-13 16,0 0-23-16,3-19-40 15,-3 6-30-15,0-2-10 0,0-6-15 16,0-3 12-16,0-9-3 0,0-8 6 0,0-11-4 15,-3-6-23-15,-3 0-25 0,-1 0-3 16,-1 3-22-16,-2 0-1 0,0 2 11 16,1 0 4-16,0 4 14 0,0 8-6 15,4 10 3-15,1 10 3 0,0 6 16 16,0-2 8-16,-1 2 139 0,0 0-93 16,1 2-58-16,2 4-27 0,1 2-12 15,-1 4 9-15,2 3-9 0,-2-2-3 16,2 2-13-16,0 0-41 0,0 0-16 15,0 2 1-15,0-1-12 0,0 5 20 16,0 1 22-16,0 3-21 0,0 2-46 16,0-1-46-16,0 2-66 0,-2 0-169 15,0-3-381-15,-5-2-1210 0</inkml:trace>
  <inkml:trace contextRef="#ctx0" brushRef="#br2" timeOffset="-205483.411">26983 3570 1456 0,'0'0'1233'0,"0"0"-1008"0,0 0-39 0,0 0-39 0,0 0-42 0,0 0-32 0,0 0 1 0,0 0-2 16,8 45-5-16,0-27-7 15,0 2-10-15,1 2 10 0,1 4 10 0,0 3-4 16,-1 1-23-16,0 2-11 0,-2-4-17 16,0 2-11-16,-3-5 22 0,0-2-8 15,0-4-2-15,-1-3 15 0,-3-6 7 16,2-3-10-16,-2-2 0 0,0-4 0 16,0-1 19-16,0 0 11 0,0-1 32 15,0-4 74-15,0-4-96 0,3-2-50 16,-3-4-15-16,2 2-3 0,2-2-12 15,1-1 11-15,1 4-1 0,1 0 2 16,2 4 3-16,0 1-3 0,2 2-15 16,0 5-19-16,-2 0 15 0,0 3-30 15,-3 4 18-15,1 3 6 0,-4 2 7 16,-3 2-10-16,0 1 13 0,-5 2 2 16,-6-1-21-16,0 2-25 0,-1-1-15 15,-3-2-29-15,2-1-36 0,-1-4-21 16,1-4-19-16,3-4-46 0,2-2-126 15,2-8-176-15,5-5-202 0,-1 1-521 16</inkml:trace>
  <inkml:trace contextRef="#ctx0" brushRef="#br2" timeOffset="-204866.67">27238 3823 1004 0,'0'0'1802'0,"0"0"-1373"15,0 0-107-15,0 0-92 0,0 0-63 16,0 0-3-16,0 0-49 0,0 0-43 16,0 0-45-16,20-47-27 0,-15 32 0 15,1-3 0-15,0-1 0 0,0 2 0 16,-4 1-2-16,2 2 2 0,-2 3 3 16,-2 2 31-16,0 5 28 0,-1 2 6 15,-4 2-16-15,-1 2-8 0,-2 4-44 0,-2 5-31 16,1 4 29-16,2 4 2 0,0 2 15 15,3 1-15-15,2-1 0 16,2-2-21-16,0-3-7 0,6-2-6 0,2-1 3 16,0-6 12-16,3-3 8 0,3-3 11 15,1-1 40-15,3-6 10 16,-1-5 5-16,1 0-9 0,1-4-9 0,-2 1 0 16,-1-2-18-16,-1-2-7 0,-1 0 10 15,-3-1 11-15,1 3 32 0,-4 1 8 16,-2 2-11-16,-2 2 14 0,-3 2 3 15,-1 3-18-15,-1 1-18 0,-5 1-24 16,2 2-19-16,-2 1-27 0,0 1-19 16,2 0-18-16,-1 3-6 0,-1 3-6 15,2 2 17-15,-1 0 26 0,2 4 14 16,1-1-2-16,0 2 18 0,2-2-13 16,0-1 13-16,0-1 0 0,2-2-7 15,2-3 10-15,-1 3 2 0,4-3 20 16,-1-1 8-16,1 1 7 0,1 3-9 15,-2-3-25-15,3 2-3 0,-3 3-3 16,2 1-10-16,-3 4 10 0,0 4 3 16,-3 5 2-16,-2 2 14 0,0 5-13 15,0-1 15-15,-4 0-6 0,1-2 7 0,3-4 33 16,-2-2 3-16,2-7-13 0,0-5-8 16,2-4-25-16,1-1-9 0,3-4-30 15,-1-6 14-15,5-2-2 0,2-7-19 16,1-5-45-16,0-3-68 0,5-3-96 15,-2-2-83-15,1 0-258 0,-6 7-826 16,7-11-836-16</inkml:trace>
  <inkml:trace contextRef="#ctx0" brushRef="#br2" timeOffset="-204452.16">27787 3185 470 0,'0'0'2906'0,"0"0"-2485"0,0 0-186 0,0 0-99 15,0 0-12-15,0 0-9 0,0 0-22 16,0 0-19-16,0 0 25 0,-2 42 8 16,7-20 19-16,-1 13 18 0,5 13-37 15,-2 11-31-15,2 7-9 0,-5 0-3 16,-1-5-46-16,-3-4-17 0,0 0-1 15,-3-3-25-15,-1-4-70 0,1-9-66 0,1-10-32 16,0-10-6-16,2-8-57 16,0-3-65-16,4-1-335 0,0-3-891 15,2-14-383-15</inkml:trace>
  <inkml:trace contextRef="#ctx0" brushRef="#br2" timeOffset="-203964.409">27925 3191 2836 0,'0'0'487'0,"0"0"-265"0,0 0-111 16,0 0-16-16,0 0 34 0,0 0 6 16,22 52 9-16,-10-29-3 0,-1 0-39 15,2 3-46-15,-2 3-31 0,-2 0 2 16,0 1 4-16,-4 1-9 0,-1 0-10 0,1-1-9 16,-3-2 13-16,0-4-16 15,-2-3 15-15,2-5 1 0,-2-2 2 0,0-7 4 16,0-2 2-16,2-4 1 0,-2-1 24 15,2 0 0-15,1-4 55 0,1-5 25 16,1-1-83-16,3-4-46 0,1-3-14 16,7 0-16-16,0 0 5 0,0 4-8 15,0 3-4-15,0 3-6 0,-4 5 3 16,-1 0-12-16,-5 2-9 0,-3 6-25 16,-3 0-19-16,0 2 31 0,-4 4 24 15,-6 1 4-15,-3 2 24 0,-2 0 22 16,-3-1 12-16,-1-1 1 0,2-1-10 15,-1-1-3-15,5-5-46 0,-1-3-78 16,6-3-92-16,1-6-222 0,5-8-290 16,0 2-789-16</inkml:trace>
  <inkml:trace contextRef="#ctx0" brushRef="#br2" timeOffset="-203765.367">28119 3160 36 0,'0'0'2809'15,"0"0"-2236"-15,0 0-244 0,0 0-118 0,0 0-56 16,0 0-59-16,0 0 16 0,16 41 90 16,-6-17 38-16,2 2-84 15,1 5-48-15,0-1-26 0,1 2-18 0,-3 1-37 16,1 0-27-16,-4-1-12 16,-2 1-70-16,-1 1-95 0,-1-5-97 0,-1-1-97 15,-1-6-229-15,-1-7-576 0,0-6-682 0</inkml:trace>
  <inkml:trace contextRef="#ctx0" brushRef="#br2" timeOffset="-203536.293">28330 3097 2887 0,'0'0'1109'0,"0"0"-865"15,0 0-76-15,0 0 89 16,0 0-45-16,0 0-84 0,0 0-15 15,-4 37-3-15,10-18 2 0,0 7-17 0,3 2-26 16,1 3-11-16,1 2-22 16,0 1-33-16,0 4-3 0,-2-2-33 0,1-1-70 15,-4 0-58-15,-2-5-68 0,1 0-77 16,-1-5-70-16,0-6-96 0,-2-6-168 16,1-5-476-16,-3-8-608 0</inkml:trace>
  <inkml:trace contextRef="#ctx0" brushRef="#br2" timeOffset="-203408.245">28345 3380 2020 0,'0'0'1983'0,"0"0"-1537"0,0 0-174 15,0 0-30-15,0 0-10 0,0 0-52 16,38-17-28-16,-20 3-43 0,5-2-109 16,4-6-73-16,1-5-176 0,1-4-148 15,-6 8-325-15,7-16-1569 0</inkml:trace>
  <inkml:trace contextRef="#ctx0" brushRef="#br2" timeOffset="-197168.7">26481 3564 292 0,'0'0'359'0,"0"0"-248"0,0 0 391 0,0 0-174 15,0 0-68-15,0 0 0 0,0 0 41 16,0 0-26-16,0 0-69 0,0 0-59 0,0 0-16 16,0 0 7-16,0 0-8 15,-4 2-15-15,4-2-21 0,0 0-11 16,0 0-17-16,0 0-16 0,0 0-6 0,0 0-6 15,0 0-7-15,0 0 7 0,0 0-1 16,0 0 2-16,0 0-1 16,0 0-1-16,0 0 0 0,0 0 1 0,0 0-1 15,0 0 4-15,0 0-1 16,0 0 10-16,0 0-4 0,0 0-6 0,0 0-9 16,0 0 3-16,0 0-3 0,0 0-3 15,0 0-6-15,0 0-19 0,0 0 0 16,0 0-3-16,0 0-1 0,0 0-12 15,0 0 12-15,0 0 0 0,0 0-1 16,0 0 2-16,0 0 0 0,0 0 2 16,0 0 14-16,0 0 2 0,0 0-5 15,0 0-1-15,0 0-10 0,0 0 1 16,0 0-3-16,0 0-1 0,0 0-24 16,0 0-15-16,0 0-34 0,0 0-16 0,0 0 7 15,0 0 5-15,0 0 16 16,0 0 15-16,0 0 13 0,0 0 3 15,0 0 9-15,0 0 22 0,0 0 2 0,0 0 10 16,0 0-11-16,0 0-1 0,0 0 16 16,0 0 0-16,0 0 24 15,0 0 4-15,0 0 3 0,0 0 8 0,0 0 4 16,0 0-6-16,0 0-10 0,0 0-15 16,0 0-12-16,0 0-1 0,0 0-3 15,0 0 4-15,0 0 2 0,0 0 13 16,0 0 0-16,0 0 9 0,0 0 3 15,0 0 0-15,0 0 6 0,0 0 7 16,0 0 23-16,0 0 37 0,0 0-48 16,0 0-23-16,0 0-5 0,0 0-13 15,0 0-5-15,0 0-1 0,-1 0 0 16,-1 0 0-16,0 0 1 0,-1 1-1 16,1-1-3-16,2 0-6 0,-4 1-9 0,2-1 16 15,-3 2-1-15,-1-1 6 0,-1-1 0 16,-2 2 7-16,2-1-1 15,-2 1-9-15,1 0 6 0,-1 1-2 0,0-2-7 16,-2 2 3-16,-1 1-3 0,-1 2-3 16,-1-3-3-16,-1 4-8 0,-1-1 14 15,1 0-15-15,-5 2 9 0,3-3-9 16,-1 3 12-16,2 0-12 0,-6-1 12 16,2-1-13-16,2 1 10 0,-4 0-9 15,2 0 12-15,0 0-3 0,0 1 7 16,0-2-1-16,2 0-3 0,0 1 6 15,3 0-18-15,1-1 18 0,1 0-18 16,0-1 9-16,2 0-10 0,0 0 0 16,3-1 0-16,0 0-1 0,1-1-1 15,1 1-2-15,-1-2-10 0,4 2 10 16,-3-1 2-16,0 0 1 0,3 0 1 16,-3 1 0-16,0-1 10 0,0 1-9 15,-2 2 9-15,-1-3 0 0,1 1-9 0,-3 0 0 16,1 1 0-16,0-1 10 15,-2 1-13-15,1-2-1 0,1 1-1 16,1 2-11-16,-2-2 12 0,2 1-2 16,0 0 0-16,1-2 1 0,1 2 0 15,-3-1-1-15,4 0 0 0,0-1 0 16,1-1 0-16,1 1 1 0,0 0 0 16,-3 1 0-16,4-4 1 0,-1 4 1 0,2-1 0 15,-2 0 1-15,2-2 0 16,-1 1 1-16,1 2 10 0,-2-3-9 0,-1 1 9 15,2 2-10-15,-1-3 11 0,0 1-1 16,0 1-9-16,1-1 12 0,1-1-12 16,-2 3 9-16,-1-2-10 0,2 0 10 15,1 0-10-15,-4 1 0 0,2-2 1 16,1 2 0-16,-3-1-1 0,0 1 10 16,2-1-10-16,0 2 1 0,-2-2 9 15,2-1-10-15,1 3 0 0,-1-4 1 16,-1 4-3-16,2-3 0 0,1 1-3 15,-2 1-9-15,0 1 9 0,2-1-15 16,-1 2 15-16,-1 0-9 0,0 2 9 16,-2 1-9-16,2 1 12 0,0 1 1 0,1 4 2 15,0 1 12-15,0 1 3 16,1 1-17-16,0 1 14 0,-1 1-3 16,1 2 0-16,-2-1 0 0,1 2-9 15,-1 0-2-15,0-2 17 0,1 4-16 16,-3 0 10-16,0 0-10 0,0 0 1 0,0 2 0 15,0-3-1-15,3 0-1 0,-4 0 0 16,3 2 15-16,-3-2-4 0,3 0-12 16,-1-1 0-16,1-2 3 0,-2-1-1 15,2 2 0-15,-2-3 10 0,2 2-10 16,-1-2 1-16,1-1-1 0,0 0 1 16,0-1 0-16,1-2 0 0,-2 0 9 15,1 0-10-15,2-1-1 0,-1-1 1 16,1 0-2-16,0-3 0 0,-2-1-1 15,2-1 1-15,0-3 0 16,1 1 2-16,0-2-1 0,0 0 1 0,1 1 0 16,-2-1 10-16,2-1-10 0,0 1 0 15,-2-1 10-15,2 0-9 0,0-2 0 16,0 0 0-16,0 0 9 0,0 1-10 16,0-1-1-16,0 0 0 0,-3 0 0 0,3 0-1 15,0 0 1-15,0 0 1 16,0 0 0-16,0 2-1 0,0-1 1 15,-2-1 1-15,1 0 0 0,0 1-2 0,-1 1 1 16,0-2 1-16,1 3 9 0,-5-3-10 16,1 2 0-16,-1 0 0 15,-5 0 1-15,0 2-2 0,-2-1 1 0,1 0-1 16,-1 1 0-16,-3 0-1 0,1 0 0 16,-3 1-1-16,0-1-1 0,0 3 1 15,-2-3 1-15,0 3 0 0,0-2 0 16,-2 1 0-16,1 0 0 0,-1 0 0 15,1 0 0-15,0 1 1 0,-2-2 0 16,2 3 0-16,-1-3-1 0,2 4 0 16,-1-2-1-16,2-1 1 0,2 0 0 15,1-1 0-15,2-1 0 0,-2 1 2 16,3-1 0-16,1 0 0 0,1-1 0 16,1 0-1-16,1 1 1 0,0 0 0 15,0-1-1-15,-1-1 0 0,2 0 1 16,-2 2-1-16,1-2 1 0,2 0 1 15,-2 0 9-15,3-1-11 0,-1 2-1 16,1-3 0-16,-1 1 1 0,1 1 0 16,2-2 0-16,-2 1-1 0,2 1 0 15,1-1-2-15,-1-1 0 0,-2 0-1 16,1 2-12-16,-1 0 13 0,-1 1-1 0,-3-1-12 16,1 1 14-16,-3 0 0 0,-2 3 1 15,2-4 0-15,-1 2 1 16,1 0-1-16,0-1 1 0,-1 0 2 0,0 1-1 15,-1-1 10-15,2-2-9 0,0 1 0 16,0 2 0-16,1-4 0 0,-2 3-1 16,1-2-1-16,0 1-1 0,-1-1-2 15,3-1 0-15,-2 2 0 0,-1-2 1 16,1 1-2-16,-2 1-15 0,2-1 17 16,-2 0 1-16,2 2 0 0,0-3 1 15,0 0-1-15,1 0-2 0,-2 0 2 16,3 0 1-16,1 0-1 0,1 0 2 15,1 0 10-15,2 0-9 0,2 0 0 16,0 0 9-16,1 0-12 0,1 0 3 16,0 0 0-16,0 0-1 0,0 0-2 0,0 0-1 15,0 0 0-15,1 0 0 16,-1 0-1-16,1 0 0 0,0 0 0 16,0 0-1-16,0 0 0 0,0 0 0 0,0 0 1 15,0 0-1-15,0 0 1 0,0 0 0 16,0 0 0-16,0 0 0 0,0 0 1 15,0 0 1-15,0 0 1 0,0 0 1 16,0 0 10-16,0 0-11 0,0 0 0 16,0 0 1-16,0 0 0 0,0 0 0 15,0 0 1-15,0 0 0 0,0 0 9 16,0 0 3-16,0 0 6 0,0 0 10 16,0 0 38-16,0 0 24 0,0-4-21 15,-3 1-33-15,1-1-18 0,-2-3-20 16,1 0-1-16,0-1-12 0,0-1 0 15,-1 0 0-15,1-1-6 0,0-1-6 16,2 1-6-16,-3-1-18 0,1-1-3 16,-1 2-12-16,2-1-16 0,-1 1-14 15,1-1-46-15,0 2-44 0,2 0-68 16,0 1-180-16,4 0-593 0,-1 2-926 16,11-5-406-16</inkml:trace>
  <inkml:trace contextRef="#ctx0" brushRef="#br2" timeOffset="-66769.098">13393 6965 2312 0,'0'0'600'0,"0"0"-350"0,0 0-36 0,0 0-43 16,0 0-63-16,0 0 21 15,0 0-41-15,-38-9-25 0,27 9-22 0,1 0-10 16,0 0-9-16,1 1 7 0,2 1 12 16,1-1-3-16,3-1 36 15,1 1 7-15,2-1 3 0,0 0-3 0,2 0-1 16,3 0 10-16,3 0 36 0,12-1-3 15,14-2-1-15,15 2 55 0,8 1-73 16,2-2-65-16,-4 2-37 0,-6 0-2 16,-3-1-2-16,-1 1-19 0,-3 0-22 15,-8-2-9-15,-7 2-18 0,-5 0-21 16,-7 0-10-16,3 0-37 0,0 0-37 16,0-1-57-16,-5 1-140 0,-3-4-215 15,-5 1-428-15,-3-1-582 0</inkml:trace>
  <inkml:trace contextRef="#ctx0" brushRef="#br2" timeOffset="-66434.652">13654 6831 2113 0,'0'0'485'16,"0"0"-143"-16,0 0 73 0,0 0-72 0,0 0-60 15,0 0-19-15,0 0-66 0,0 0-40 16,0 0-50-16,0 0-22 16,0 0-16-16,0 0-2 0,0 0 11 0,54 3-18 15,-29 1-15-15,1 2-6 0,2 1-19 16,-1 1-9-16,-1 0-11 0,0-1 0 16,-1 4-1-16,-1-1 0 0,-2 2 0 15,-4 1 1-15,0 2-1 0,-5 0 2 16,-4-2 14-16,-1 3 5 0,-5-2-18 15,-3 1 21-15,0 1 10 0,-8 1 30 16,-6-1-1-16,-5 2-5 0,-5-1-9 16,-13 2-16-16,-8 2-33 0,-11 0-3 15,-3 0-82-15,7-4-88 0,4-5-117 16,14-6-220-16,11-4-734 0,5-4-1805 0</inkml:trace>
  <inkml:trace contextRef="#ctx0" brushRef="#br2" timeOffset="54497.942">13153 6943 1753 0,'0'0'302'0,"0"0"128"0,0 0-133 0,0 0-40 15,0 0-1-15,0 0 8 0,0 0-49 16,0 0-55-16,0 0-53 0,0 0-22 16,0 0-16-16,0 0-19 0,0 0-13 15,0 0-37-15,-25 3-16 0,25-3-40 16,3 0-19-16,5 4 51 0,2-1 24 16,5 3 87-16,7-1 25 0,9 3 9 15,11 0-19-15,11-1-25 0,7-2 0 16,1 0 6-16,-2-3 9 0,-5 0-3 15,-1 2-9-15,-4 1-35 0,0 0-14 0,-7 3-17 16,-7 0-14-16,-8-2-1 16,-8-1-11-16,-2 0 9 0,1 0 2 15,2 2-1-15,0-1-1 0,-3 1-12 0,-4-2 2 16,-1-1 1-16,-5-1-9 0,-1 0-40 16,-4-2-47-16,-2 0-21 15,0 0-6-15,-2 0-32 0,-4 1-78 0,-3 0-101 16,-3-1-253-16,2 2-619 0,-9-3-651 15</inkml:trace>
  <inkml:trace contextRef="#ctx0" brushRef="#br2" timeOffset="55046.376">13550 6823 2240 0,'0'0'297'16,"0"0"-139"-16,0 0 61 0,0 0 5 16,0 0 28-16,0 0 24 0,-29-37-55 15,28 34-51-15,0 2-67 0,1 1-50 16,0 0-39-16,0 0-14 0,0 1-3 16,2 2 3-16,1 1 27 0,2 2 32 15,3 0 22-15,1 3 2 0,4 2 4 0,3-1-4 16,3 4-6-16,2-1 0 0,3-2-7 15,3 4-8-15,2-3-20 16,0 0-14-16,2 0-4 0,-1-1-8 0,-1 0-4 16,-2-1-10-16,0-2 1 0,-3 2-2 15,-2-1-1-15,-4-2 0 0,-3-1-1 16,-3 1 0-16,-3 0 1 0,-4-1-3 16,-2 2-14-16,-2-1 17 0,-1 1 2 15,-1 1 19-15,-3 0 1 0,-2-2 26 16,0 4 4-16,-1-4-9 0,0 1-7 15,-2 0-2-15,-3 0-4 0,1-1-2 16,-4 1-13-16,0 1 0 0,-3-1-3 16,-2-1 3-16,-4 1 4 0,-1-1-4 15,-3 4-3-15,-3-2 3 0,-1 0-13 16,-1 1 13-16,-1 0-15 0,1 2-3 16,0-3 0-16,2 0 0 0,4-2 1 15,1-1-10-15,5-2 10 0,6-1-22 16,2-2-16-16,5-1-8 0,2 0 5 15,4 0-3-15,1 0 1 0,1 0-25 0,0 0-25 16,3-1-21-16,3-2 8 0,3-1-54 16,3-2-185-16,3-5-315 15,-3 3-881-15,6-11-570 0</inkml:trace>
  <inkml:trace contextRef="#ctx0" brushRef="#br2" timeOffset="55494.413">13583 6754 3402 0,'0'0'456'0,"0"0"-261"0,0 0-51 0,0 0-4 0,0 0-25 15,0 0 27-15,0 0-4 0,0 0-52 16,0 0-64-16,0 0-22 0,40-6-18 15,-25 9 17-15,0 3 0 0,1 2 1 0,0 1 3 16,3 3 34-16,1 1-6 0,-1 1-7 16,4 0 4-16,0 2 3 15,0 0 2-15,2-1 7 0,1 2 6 0,-2-2-4 16,-1 0 4-16,-3-1 0 0,-1-2-10 16,-4 0 1-16,-2-3-13 0,-4 0-9 15,-2-1-2-15,-2-3-12 0,-3 0 1 16,-2-1 1-16,-1-1 18 0,-6 3 37 15,-2 1 39-15,-5 1-25 0,-3 2-14 16,-3 0-16-16,-1-1-11 0,-2 2 8 16,2 0-3-16,1-2-3 0,-1 1-8 15,0 2-13-15,2 0-10 0,-2-1-1 16,0 0-1-16,3 0-2 0,0-4-16 16,1 4-19-16,1-5-81 0,1-1-72 15,1-1-35-15,1-2-25 0,1-2-152 16,3 0-355-16,1-3-1097 0,0-6-178 0</inkml:trace>
  <inkml:trace contextRef="#ctx0" brushRef="#br2" timeOffset="59197.056">24424 6754 359 0,'-8'3'508'0,"3"-1"-179"0,-2-1-29 0,0 2-63 15,-1-3-26-15,0 2 0 0,0-2-10 16,-2 0-7-16,4 0-1 0,-1 0-3 16,-2 0-36-16,4 2 9 0,0-2-4 15,0 0-22-15,2 1-42 0,-1 0-22 0,2 0-23 16,1 1-15-16,1-1-22 0,0 1-13 16,0 0-15-16,1 2 15 0,5 0 17 15,4 0 39-15,5 2 23 0,2-2 8 16,7-3 2-16,2 0 14 0,11-1-3 15,9-5-17-15,11-2-27 0,2-1-19 16,-4 2-9-16,-13 1-28 0,-11 3-28 16,-10 1-18-16,0-1-41 0,0 2-50 15,5-2-73-15,-2 2-85 0,-3 0-214 16,-4 0-512-16,-5-2-502 0</inkml:trace>
  <inkml:trace contextRef="#ctx0" brushRef="#br2" timeOffset="59829.005">25163 6793 1707 0,'0'0'465'0,"0"0"-74"0,0 0-104 0,0 0-31 0,0 0-42 16,0 0-35-16,0 0-18 0,0 0-32 15,0 0-62-15,0 0-42 0,0 0-22 16,0 0 22-16,0 0 50 0,0 0 45 16,47-4 5-16,-21 4-38 0,14-3-28 15,6-6-35-15,6-1-24 0,0-2-81 16,-5 0-204-16,-4-3-279 0,-12 2-1029 0,-5-2-283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10:28.19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10384 3711 411 0,'0'0'2282'0,"0"0"-2054"0,49-8-83 0,-1-2 88 0,29-6-13 16,16-1-18-16,15 0-51 0,4 1-50 16,0 1-39-16,3 4-20 0,5-2 5 15,0 6-10-15,-1 0-15 0,-3 2 0 16,-6 2 3-16,-4 2 9 0,-4 1-9 15,-3 0-9-15,-5 3-16 0,-6 0-1 16,-7 2-2-16,-9 0-10 0,-8-1 1 16,-6 2-16-16,-7 1-44 0,-14 0-6 0,-9-1-17 15,-9-2-12-15,-6-1-12 0,-3 0-42 16,0 1-26-16,-5 1-56 16,-5 0-129-16,-8-1-112 0,-14 3-2 0,-17 3-217 15,3-3-404-15</inkml:trace>
  <inkml:trace contextRef="#ctx0" brushRef="#br0" timeOffset="246.27">10684 3966 699 0,'-58'12'1910'16,"14"-3"-1797"-16,5-1 58 0,21-3 95 15,7-4-40-15,5 2-54 0,0-3-14 16,6 0-16-16,6 0-20 0,8-3-36 15,18-5-21-15,25-8 4 0,31-6-4 16,25-5 13-16,11 1-7 0,4 2-9 16,0 3-6-16,7 1-7 0,2 2-9 15,2 0-15-15,-5 2-22 0,-6 2-3 16,-7 2-18-16,-8 1-26 0,-9 2-101 16,-10 1-94-16,-9 1-94 0,-11-3-266 15,-22 1-820-15,-9-4-432 0</inkml:trace>
  <inkml:trace contextRef="#ctx0" brushRef="#br0" timeOffset="4976.283">8323 6223 974 0,'0'0'726'0,"0"0"-376"0,0 0-149 0,0 0-65 16,0 0 0-16,0 0 0 0,0 0-8 15,0 0-21-15,23-37-34 0,-19 33-15 16,2 0-13-16,0 0 3 0,2 0-6 16,1 0 2-16,2 1 7 0,7 0 23 15,9 2 34-15,12-1 44 0,19 0 19 16,13-1-36-16,8 0-19 0,5-1 1 0,0-3-8 16,7 1-15-16,8-2 2 15,0-1-19-15,3 1 6 0,0 1 10 16,3 0 24-16,-3 3 18 0,0-2-13 0,-3 4-12 15,-6-2-25-15,-9 2-18 0,-6 0-15 16,-9-1-25-16,-9 0-27 0,-15 0 0 16,-12 2-15-16,-14-1-67 0,-7 1-86 15,-5-2-98-15,-1 2-97 0,-6-4-227 16,-2 1-1036-16,-21-9-659 0</inkml:trace>
  <inkml:trace contextRef="#ctx0" brushRef="#br0" timeOffset="10278.645">8696 6199 303 0,'0'0'1350'0,"0"0"-1135"0,-46-12 54 0,26 7 42 0,-5-3-88 15,-8 0 117-15,-7-3-119 0,-11 1-55 16,0-3-45-16,0 2-11 0,5-1 7 15,5-1 6-15,1 0-4 0,0-3-20 16,2-1-25-16,5 2-17 0,6 0-8 16,6 4 26-16,2-3-10 0,-3-3 10 15,-2-4-20-15,-2-4-30 0,3-4 6 16,4-1 3-16,4-2 0 0,5-7 18 16,3-6-25-16,7-7 4 0,9-2-31 15,8 2-24-15,5 5-4 0,8 6-12 16,5 0-9-16,7 0 9 0,9 3 9 15,5 0 3-15,6 2 3 0,5 1 1 0,2 2-4 16,5 2 27-16,1 2-15 0,1 6 14 16,-1 1-10-16,1 5 9 0,1 2-19 15,1 3 0-15,0 3 10 0,2 1 10 16,-2 3-14-16,-2 3-2 0,-1 2-7 16,-4 0 3-16,0 3-9 0,-4 3 15 15,-3 0 14-15,-4 1-7 0,-2-3 9 16,-4-1 15-16,-4 1 13 0,-1-3-3 15,-5 1 0-15,-8-2 12 0,-7 0-6 16,-8 0-6-16,-3 0 0 0,3 0-13 16,2 0-10-16,-1-1 10 0,-7 1-12 15,-1 0-16-15,-6 0-21 0,-1 1 9 16,-3 2 6-16,-1 0 4 0,2 4 18 16,-1 1 16-16,0 1 6 0,-1 5-20 15,3 0 1-15,-2 4 13 0,1 3-16 16,4 1-1-16,-3 2 1 0,3 3 11 15,1 0-10-15,1 2 0 0,0 1 1 16,0 1 20-16,0 2-20 0,-1 1 10 0,-2-1 4 16,-2 2 15-16,-3 0 3 15,-1-2-9-15,-2-1 8 0,0 1-8 16,-4-1 3-16,-3-2-3 0,-1 0 5 0,-4-2 7 16,1-1 6-16,-7 1 0 0,0-1-9 15,-2 0-3-15,-4-4 2 0,1 1-2 16,-2-3-3-16,-1 0-4 0,-2-4-12 15,3 1-10-15,-2 0 0 0,2 0 0 16,-1-4 0-16,4 1 14 0,0-3-4 16,3-3 3-16,2-1 4 0,1-1 5 15,1-3 6-15,-1 0-5 0,1-1 2 16,-1-1-2-16,1-2-4 0,-1 0 9 16,1 0-2-16,1 0 5 0,-1-5-15 15,1-1-18-15,1-3-26 0,-3-4-83 16,-1-2-96-16,-3-8-120 0,7 5-239 15,-12-24-1469-15</inkml:trace>
  <inkml:trace contextRef="#ctx0" brushRef="#br0" timeOffset="23143.32">24431 4078 1873 0,'0'0'1210'0,"0"0"-1028"0,0 0 57 0,0 0 17 16,0 0-27-16,0 0-24 0,-20 36 65 0,30-33-54 15,8 1-19-15,10-1-29 0,20-3-40 16,19-1-34-16,9-7-33 0,4-2-33 16,3-2 5-16,1 1 10 0,5-2-13 15,8 3 3-15,12-4-2 16,7 3 5-16,8 0-3 0,10 2 1 0,10 2-1 15,7 4-3-15,9 2-2 0,8 1-4 16,4 1 9-16,4 4-12 0,0 3-19 16,-3 2 10-16,-8-3 0 0,-10 4 6 15,-15-4-18-15,-11 0-2 0,-16-1 0 16,-19-2-1-16,-21-2 0 0,-22-2-33 16,-20-1-85-16,-12-3-64 0,-13-2-24 15,-4-2-93-15,-6-6-265 0,-1 1-972 16,-22-20-1247-16</inkml:trace>
  <inkml:trace contextRef="#ctx0" brushRef="#br0" timeOffset="28944.065">9040 7435 1634 0,'0'0'610'0,"0"0"-213"0,0 0-46 0,0 0-25 0,0 0-40 0,0 0-40 16,0 0-34-16,0 0-13 0,0 0-25 16,0 0-41-16,0 0-10 0,0 0 6 15,0 0-3-15,0 0-22 0,0 0-49 16,44 4-40-16,-29-4-15 0,1 0-15 15,-1 0-13-15,-1 0-63 0,-1 0-44 16,0 0-80-16,-2 2-98 0,3-2-141 16,-5 0-330-16,-1 0-896 0</inkml:trace>
  <inkml:trace contextRef="#ctx0" brushRef="#br0" timeOffset="30279.747">11566 15888 62 0,'0'0'2463'0,"0"0"-2137"0,0 0-124 16,0 0-7-16,0 0 37 0,0 0-48 0,0 0-39 16,0 0-9-16,0 0-10 15,0 0-23-15,0 0 3 0,0 0 15 0,55 2 31 16,-24-6-17-16,13 2-46 15,14-2-27-15,7 1-13 0,0-1-15 16,0 1 5-16,-7 0-5 0,0-1-32 0,-1 0 1 16,-5-1-1-16,-1 2 10 0,-2-1 1 15,-4 0 8-15,-2 1 13 0,-6 0 20 16,-8 0 23-16,-9 0 57 0,-2 1-68 16,0-1-60-16,1-1-6 0,-5 0-51 15,-5 2-65-15,-7-1-106 0,-4-1-146 16,-10 0-283-16,1 3-885 0,-17-6-875 0</inkml:trace>
  <inkml:trace contextRef="#ctx0" brushRef="#br0" timeOffset="33695.438">9513 7381 2164 0,'0'0'446'0,"0"0"-140"0,0 0-69 0,0 0-10 16,0 0-8-16,0 0-17 0,0 0-32 0,0 0-78 16,0 0-33-16,0 0 25 15,2 51 16-15,2-26 21 0,0 8-25 0,1 9-19 16,2 8-28-16,-2 1-24 0,-3-2-10 16,0-4-15-16,-2-11-1 0,0-5-14 15,0 3-10-15,0-4-37 0,0-1-12 16,-2 3 3-16,2-8-16 0,-2 3 0 15,-1 0-19-15,1-4-16 0,-3-3-19 16,1-4-39-16,1-4-102 0,-1-5-213 16,0-3-251-16,2-2-559 0</inkml:trace>
  <inkml:trace contextRef="#ctx0" brushRef="#br0" timeOffset="34044.265">9502 7456 2345 0,'0'0'310'0,"0"0"-120"16,0 0-109-16,0 0-1 16,0 0 42-16,0 0 18 0,-12 51 26 0,8-33-39 15,-1-1-73-15,-1 4-23 16,-3-2-28-16,2-1 10 0,-1-4 3 15,3-3 12-15,-1-4 1 0,2-3-1 0,2-4 16 16,0 0 10-16,2-8-32 0,0-2 0 16,2-8 3-16,4-3 28 0,2-3 10 15,3-2 4-15,1 0-24 0,-1 1 1 16,2 3-16-16,2 3-16 0,1 5 20 16,0 4 33-16,-1 3-9 0,3 4-37 15,-1 5-19-15,1 5-37 0,0 6-3 16,-2 3-10-16,0 4-59 0,-1 1-61 15,-1 2-122-15,-2-3-303 0,-5-6-993 16</inkml:trace>
  <inkml:trace contextRef="#ctx0" brushRef="#br0" timeOffset="35361.464">13180 15840 1001 0,'0'0'589'0,"0"0"-364"0,0 0-47 16,0 0 23-16,0 0 13 0,0 0 2 16,0 0-29-16,0 0-39 0,0 0-7 15,0 0-7-15,0 0-13 0,0 0-3 16,0 0-13-16,0 0-32 0,0 0-23 15,-5 15-12-15,5-15 3 0,0 0 6 16,0 0 19-16,0 0 10 0,0 0 22 16,0 0 14-16,1 0-28 0,1 0 6 15,2 0 19-15,2 0 42 0,6 1 12 16,3 0-15-16,5 1-5 0,6 1-12 0,8 1-27 16,9-3-19-16,11 2-18 15,4 0-25-15,0-3-5 0,-5 0-10 0,-2 0 3 16,-1 0-17-16,-2 0-13 0,-3 0-12 15,-7 0 0-15,-9 0-6 16,-7 0-3-16,-3 0 6 0,4 3-4 0,-1-3-11 16,0 1-25-16,-4-1-11 0,-6 0-16 15,-3 0-40-15,-5 0-55 0,-3-4-60 16,-1-2-59-16,-1 1-113 0,-6-3-238 16,2 1-561-16,-4-6-581 0</inkml:trace>
  <inkml:trace contextRef="#ctx0" brushRef="#br0" timeOffset="42161.306">9817 7506 1510 0,'0'0'328'0,"0"0"172"0,0 0-161 0,0 0-117 15,0 0-42-15,0 0 2 0,0 0-13 16,0 0-30-16,0 0 1 0,0 0-2 16,0 0-12-16,0 0-9 0,-22-25-14 15,22 25-10-15,0 0-25 0,0 0-15 16,0 0-19-16,0 0-24 0,0 0-10 16,0 0-44-16,2 0-15 0,0 0-28 15,2 0-3-15,4 0 59 0,0 2 9 16,5 0-61-16,3-1-36 0,1 0-79 15,2 0-122-15,1-1-269 0,-7 0-499 0,7-3-619 16</inkml:trace>
  <inkml:trace contextRef="#ctx0" brushRef="#br0" timeOffset="42574.985">10128 7532 2093 0,'0'0'772'0,"0"0"-283"0,0 0-70 16,0 0-79-16,0 0-67 15,0 0-75-15,0 0-44 0,0 0-46 0,0 0-84 16,0 0-24-16,47-23-52 0,-29 17-31 16,5 0-114-16,0 1-116 0,2-1-225 15,-3 2-1023-15,13-8-565 0</inkml:trace>
  <inkml:trace contextRef="#ctx0" brushRef="#br0" timeOffset="43577.354">14526 15922 3261 0,'0'0'574'0,"0"0"-229"0,0 0-68 0,0 0-98 16,0 0-35-16,0 0 22 0,0 0-28 15,59 34-23-15,-18-27-8 0,17-1-22 16,7-5-39-16,3-1-22 0,-2-4-24 15,-6 0-25-15,1-3-130 0,-2 1-37 16,-3 0-16-16,1 1-26 0,-5-1-94 16,-1 1-224-16,1-4-588 0,-16 3-804 15</inkml:trace>
  <inkml:trace contextRef="#ctx0" brushRef="#br0" timeOffset="44060.314">16202 16037 2334 0,'0'0'571'0,"0"0"-305"0,0 0 69 0,0 0-60 0,0 0-64 16,0 0-42-16,0 0-19 0,0 0 14 15,-10 40 6-15,25-33 18 16,14-1-29-16,18 1-58 0,21-5-52 0,13-2-49 15,1-6-25-15,-2-4-54 0,-9-4-80 16,-4-1-127-16,-5-1-214 0,-17 4-768 16,-8-3-997-16</inkml:trace>
  <inkml:trace contextRef="#ctx0" brushRef="#br0" timeOffset="46410.627">10574 7454 150 0,'0'0'2417'0,"0"0"-2021"16,0 0-76-16,0 0-31 0,0 0-93 0,0 0-107 16,0 0-30-16,0 0 4 0,0 0 3 15,3 45 1-15,3-23-14 0,-1 3-13 16,0 6-9-16,0 3-12 0,-2 6 3 16,-3 8-21-16,0-6-1 0,-1-4 0 15,-4 1-112-15,0-12-43 0,-1 5-58 16,-3-2-110-16,4-8-124 0,-1-1-158 15,2-10-414-15,-1-7-385 0</inkml:trace>
  <inkml:trace contextRef="#ctx0" brushRef="#br0" timeOffset="46744.316">10566 7524 2731 0,'0'0'423'0,"0"0"-126"15,0 0-88-15,0 0-10 16,0 0-61-16,0 0-43 0,0 0-27 0,0 0-30 16,0 0-28-16,-35 37-10 0,29-23-3 15,-4 1 1-15,3 1 0 0,-2-1 2 16,1-3 3-16,2-1 19 0,1-4 9 16,2-3 6-16,1-2 13 0,0-2 21 15,2-2 7-15,0-5-4 0,0-3-3 16,2-4-28-16,2-3-6 0,1-3-16 15,2 0-5-15,3-1-15 0,1 3 1 16,2 2 10-16,1 3 0 0,3 2 4 16,-1 2-16-16,2 4 0 0,0 4-28 15,4 1-27-15,-3 8-13 0,0 4 13 16,1 7-32-16,-2 4-52 0,-3 3-54 16,-2 2-71-16,-5 2-293 0,-1-8-951 15,-3 4-336-15</inkml:trace>
  <inkml:trace contextRef="#ctx0" brushRef="#br0" timeOffset="47777.76">17463 16022 2368 0,'0'0'577'0,"0"0"-324"0,0 0 72 15,0 0-57-15,0 0-57 0,0 0-19 16,0 0 13-16,0 0-23 0,0 0-49 16,0 0-23-16,0 0-2 0,49 16 2 15,-27-10 0-15,16 1-4 0,9-1-21 16,21-5-33-16,9-1-31 0,4 0-3 16,-3-5-18-16,-7-1-31 0,-4 0-57 15,-5 3-52-15,-6-1-46 0,-7 0-35 16,-11 0-106-16,-8-3-201 0,-13 3-725 15,-2-9-1060-15</inkml:trace>
  <inkml:trace contextRef="#ctx0" brushRef="#br0" timeOffset="48890.223">10860 7411 2028 0,'0'0'692'0,"0"0"-348"0,0 0-95 0,0 0 37 0,0 0-78 16,0 0-94-16,0 0-42 0,0 0-16 16,0 0-5-16,0 0 83 0,0 0-16 15,40 2-37-15,-23-5-78 0,7-4-3 16,2-3-258-16,-5 2-331 0,8-14-1627 0</inkml:trace>
  <inkml:trace contextRef="#ctx0" brushRef="#br0" timeOffset="50828.015">19201 16108 3213 0,'11'7'631'15,"-4"-4"-307"-15,6 1 144 0,7 0-137 0,5 1-96 0,6-1-76 0,9-3-71 16,17-2-79-16,14-9-9 0,6-10-79 16,-2-2-131-16,-3-7-240 0,-11-3-309 15,-18 9-1191-15,1-3-60 0</inkml:trace>
  <inkml:trace contextRef="#ctx0" brushRef="#br0" timeOffset="56529.159">11101 7454 2050 0,'0'0'347'0,"0"0"-66"0,0 0-8 0,0 0-10 0,0 0-34 0,0 0-45 15,0 0-10-15,0 0-23 0,0 0-47 16,0 0-32-16,0 0-22 0,-40 38-3 16,30-35 6-16,-4-2-22 0,1 2-6 15,-5-3-4-15,1 0 4 0,-4 0-6 16,-4 0 3-16,-1-4-7 0,-7-1-3 15,-10-3-11-15,-10 0-1 0,-3 1-1 16,-2-1-11-16,1 3-3 0,2 0 2 16,-3 1-2-16,-4 1 13 0,1 2-14 15,-5 1 15-15,-2 0 0 0,-2 0 1 0,-1 3-2 16,0 2 0-16,-5 1-11 0,-1 2 10 16,-2-1-9-16,0 1 10 0,-1 0 0 15,4 1 2-15,-4-1 0 0,3-1-1 16,-1 0 1-16,5-2-1 0,-3 1 1 15,5-3 1-15,2 1 11 0,1-3-10 16,4-1 17-16,2 0-19 0,4-4 28 16,5-1-13-16,4-2 26 0,11-1-4 15,7 0 18-15,9-1 13 0,3-3 18 16,0-2 44-16,-1-5-26 0,-1-4-37 16,2-5-21-16,6-7-28 0,-1-8-15 15,6 2-3-15,3 4-12 0,5 4-15 16,1 6 8-16,5-5-8 0,3-2-10 15,5-1-6-15,1 2 3 0,7 2-3 16,1 0 6-16,5 1-2 0,8 0-14 16,8-2 13-16,16-3 3 0,4 2 13 15,5 2 11-15,-1 5 1 0,-2 5 10 16,3 0 0-16,6 0 1 0,1 0 1 0,4 2 12 16,4 2 13-16,5-2 9 0,2 3 0 15,3 1 3-15,3 1-1 16,-1 2-5-16,6 2-12 0,-2 0 2 0,2 0-19 15,1 3-1-15,-3 2-1 0,-2 1 0 16,-1 4-12-16,-2 1 0 16,-3 5-4-16,0 2 1 0,-3 3-1 0,-5 2 4 15,0 1-6-15,-6 4 17 0,-2 0 1 16,-3 3-3-16,-3 4-19 0,-5-1 21 16,-3 3-2-16,-6 1-9 0,-3 0 9 15,-6 2-16-15,-3 1 16 0,-8-3-15 16,-10-4 16-16,-8-4-16 0,-2 1 16 15,-1 3-14-15,1 5 14 0,-3 3 1 16,-5 1 1-16,-2-2 2 0,-6-1 11 16,-2 1-12-16,-5-2 11 0,-5 0 1 15,-2 0 5-15,-5-1-15 0,-1 1 10 16,-2-1-11-16,-3-1-4 0,0 0 2 16,-1-4 0-16,-2 0 2 0,0-1 1 15,-1-1 21-15,-1-2-11 0,-3 0 2 16,-4 3-3-16,2-6 4 0,0 1-4 15,-2-2 6-15,7-2-2 0,-6-1-4 0,-6-1 3 16,-3-3 7-16,-9-3 12 0,1-4-1 16,1-1 1-16,1-7-7 15,5-1-5-15,1-1-7 0,9 3 3 0,6-1 1 16,9 0-1-16,0 1 4 0,0-2-19 16,-5-3-3-16,-1-3-37 15,2 0-70-15,2-3-71 0,2-2-102 0,1-1-160 16,9 2-994-16,1-16-1142 0</inkml:trace>
  <inkml:trace contextRef="#ctx0" brushRef="#br0" timeOffset="63877.481">27613 5956 2425 0,'0'0'730'0,"0"0"-439"0,0 0-123 0,0 0-55 0,0 0-28 0,0 0-34 16,0 0 21-16,0 0-3 0,0 0 4 15,41 44 2-15,-32-19-16 0,0 10-12 0,-4 11 18 16,-1 13-15-16,-2 7 3 0,-2-2-4 16,0 2-5-16,0-3-10 15,-2 4-4-15,2 6-2 0,-2 2-9 0,2 5-4 16,0 3-3-16,0 7 4 0,0 4 12 15,0 2-1-15,0 4 13 0,0 1 15 16,0 4 83-16,0 3-22 0,2 2 3 16,3-1-39-16,-1 1-23 0,2 3-5 15,4 1-6-15,-2 3 2 0,-1-2-8 16,1-2 5-16,-2 0-12 0,-2-1-17 16,-4-1-4-16,0 1 24 0,0-3-9 15,-2-3-6-15,-4-1-21 0,-2-1 13 16,2-4 20-16,-3-4-6 0,1-5-24 15,2-3 27-15,-1-6-30 0,1-3 1 16,0-7 8-16,0-4-6 0,2-7 11 16,2-8-14-16,0-6-15 0,2-11-3 15,0-7-9-15,0-13-49 0,0-3-57 16,2-2-25-16,0-1-42 0,0-5-63 0,3-8-204 16,-2-16-306-16,1-1-902 0,3-25-362 15</inkml:trace>
  <inkml:trace contextRef="#ctx0" brushRef="#br0" timeOffset="65227.665">27650 5956 1937 0,'0'0'460'0,"0"0"-198"0,0 0 18 0,0 0-8 0,0 0-43 0,0 0-45 15,0 0-10-15,0 0-30 0,0 0-62 16,0 0-43-16,0 0-14 0,31-38-25 16,-18 26-22-16,3-2-8 0,1 1 5 0,4 1 0 15,1 1 0-15,-1 2 13 0,2 0 12 16,4-1 25-16,6 3 28 15,9-3 23-15,11 2-10 0,3 2-1 0,2 1 10 16,-2 0 9-16,-3 4-7 0,7-2 3 16,0 3-15-16,5 0-18 15,4 0-11-15,2 2-8 0,4 0 3 0,3 2-19 16,0 0 3-16,1 2-15 0,-2 2 2 16,1 1-1-16,1 1 11 0,-1 5 9 15,0-1-2-15,0 2-1 0,1 3 10 16,-3 2-7-16,2 0 10 0,-1 2-1 15,1 1 4-15,-2 0 3 0,1 3-10 16,-2 2-2-16,2 3-4 0,-2 3 6 16,0 0-2-16,-2-2-4 0,-2 5-9 15,-1-1 1-15,1 3-11 0,-1 0 25 16,-1 2 0-16,0 3-8 0,-3-1-4 16,-3 5-3-16,1-3 3 0,-3 2 4 15,-2 4-4-15,-1-1-13 0,1 4 13 0,-3 3 3 16,-1 0-6-16,0-1 24 15,-2 3-36-15,-8 1-1 0,4-1 1 16,-5 2 15-16,1 0-13 0,-3 1 16 0,0 3 3 16,0-2 1-16,-6 2-4 15,1 1 0-15,2 0-6 0,-8 1 6 16,3-2 3-16,1 0-19 0,-14-1 2 16,7 2-4-16,0 1 12 0,-6 3-10 0,1 0 1 15,-5 0 0-15,0-3 9 16,-8-3-9-16,1 2 0 0,2-5-2 0,-13 4 0 15,6-2-1-15,-2-1 0 0,-9-1 0 16,3 1-3-16,-3-4 2 0,-8-1-2 16,-1-2 1-16,-2-2 1 0,-2 1 0 15,-7-2 0-15,2 0 1 0,-3-2 0 16,-6-1 2-16,7-3 0 0,-3-1-1 16,-11-3-1-16,3 0-3 0,1-8-9 15,-11 3 11-15,-1-2-11 0,-6-1 9 16,-7 5-13-16,1-8 14 0,1 2-1 15,-4-3 1-15,-3-2 2 0,2-1 2 16,-3-3 10-16,-2 1-9 0,1-3 1 16,-4 0 11-16,2-1-12 0,-4-2 12 0,-1-2 0 15,-2 1-13-15,-1-3 22 16,-3 0-12-16,0-1-9 0,0-2 12 16,1-2-2-16,-2-1-11 0,1 0 1 0,-3-1 15 15,0-3-15-15,-2-1 0 16,0-1-1-16,-1-2-1 0,3-2 11 15,0 0 0-15,-1 0-9 0,4-2 0 0,-2 0 12 16,1 2 0-16,3-2 0 0,-1 1 4 16,3-2-4-16,1 0 3 0,1 1 3 15,4-1-9-15,0 1 6 0,5-2-16 16,1 0 34-16,2 0 43 0,2 0-28 16,2 1-21-16,0-1-12 0,6 2-16 15,-3-2 1-15,0 1-1 0,3-2-2 16,0 1 0-16,1 1-1 0,-1-1 1 15,4 2-1-15,0-3 0 0,2-2 1 16,4 1 0-16,1-1 0 0,10 1 1 16,3 0-1-16,8 0-1 0,4-1-35 15,-4-3-24-15,3-3-40 0,-4-4-27 16,6-5-78-16,8-9-187 0,4 5-854 16,6-21-2333-16</inkml:trace>
  <inkml:trace contextRef="#ctx0" brushRef="#br0" timeOffset="67678.326">25109 6404 688 0,'0'0'2128'0,"0"0"-1935"0,0 0-116 0,0 0 51 15,0 0 28-15,0 0-16 0,41 38 101 0,-8-32 35 16,18-3-41-16,23 1-39 15,14-4-51-15,6-4-53 0,5 0-21 16,1-1-6-16,9 1-7 0,6 1-15 0,5-1-13 16,10 2-2-16,-1 1-15 0,4 1-11 15,4 0 24-15,-1 3-8 0,-4 2-3 16,0 1 22-16,-6 0 18 0,-4 2 21 16,-7 0 52-16,-6 0-46 0,-11-1-28 15,-11 0-35-15,-10 0-19 0,-17-1 0 16,-15 0-31-16,-18-1-75 0,-12-4-31 15,-9 1-92-15,-5 0-124 0,-2 1-220 16,-11 0-426-16,1-1-97 0,-18-2-892 0</inkml:trace>
  <inkml:trace contextRef="#ctx0" brushRef="#br0" timeOffset="69246.137">24986 7297 2539 0,'-10'2'435'0,"7"-2"-166"0,1 1-18 0,0-1 6 0,1 0-116 0,1 0-25 15,0 0 29-15,1 0 36 0,2 0-11 16,3 0-71-16,2 1 0 0,8 1 48 16,14-2 34-16,18 0-8 0,22-3-42 0,14 0-43 15,5-2-30-15,2 2-15 16,-4 3-4-16,2 0-24 0,1 3-14 15,2 1-1-15,-1 0 2 0,-2 1 0 0,-3 1-1 16,-2 1-1-16,-5-4-2 0,0 0-10 16,-5 1 10-16,-7-4 1 15,-5 3-2-15,-10-3-45 0,-11 0-53 16,-14 0-14-16,-8 0-31 0,-5 0-80 0,-5-3-119 16,-1 0-193-16,-4 0-202 0,-4-4-527 15,-4 1-530-15</inkml:trace>
  <inkml:trace contextRef="#ctx0" brushRef="#br0" timeOffset="69928.753">26427 7061 2902 0,'0'0'365'0,"0"0"-139"15,0 0-61-15,0 0 2 16,0 0-41-16,0 0-29 0,0 0 51 15,-2 42 29-15,2-21-25 0,2 4-35 0,2 2-40 16,-1 2-22-16,1 2-15 0,3 0-28 16,-4 1-9-16,-1 1-1 0,0 0-2 15,0 2-4-15,-2-2 1 0,0 1-27 16,0-2 5-16,0-6 22 0,-2 0-15 16,0-4 15-16,0-3 3 15,1-4 0-15,-1-4 0 0,2-4 0 0,-2-1 2 16,0-5-2-16,-1-1 40 0,3 0 27 15,-2-7 19-15,-2-4-10 0,-1-6-48 16,-3-7-13-16,1-10-14 0,-2 1 14 16,4-2 13-16,-3-1 2 0,5 4-8 15,-3-2-1-15,-1 0 6 0,4 3-11 16,1 4-1-16,0 5 6 0,2 5 13 16,0 4-10-16,0 5 13 0,0 0 20 15,0 4 40-15,0 1-30 0,0 1-48 16,0 1-19-16,0 1-30 0,2 0-18 15,0 0 2-15,0 0 10 0,6 3 5 16,-1 1 16-16,3 2 15 0,2 3 1 0,3-1 1 16,1 2 10-16,3 2 0 15,2 0 4-15,3-1-13 0,2 2 30 0,3-1-3 16,2 0-2-16,0-2-10 0,0 0-15 16,-2-2-1-16,-2 1-1 0,-2-2 2 15,-3-1 9-15,-4 1-9 0,0-1-1 16,-5-1-2-16,-1 0 0 0,-4 1-1 15,-3-1-1-15,-1 0-10 0,-4 1 9 16,0 1-9-16,0 0 9 0,-2 2 0 16,-5 0 3-16,-2 3 12 0,-4 2 6 15,-4 0 3-15,-2 3-3 0,-5 0 4 16,-3 0-4-16,-9 4-16 0,-10 3 1 16,-10 2-3-16,-2-1-1 0,3-4-29 15,7-6-46-15,16-4-3 0,3-5-3 16,9-2-3-16,5-1-19 0,-1-2-15 15,1-1-21-15,3 0-41 0,8-5-54 16,4-4-203-16,12-6-302 0,11-7-530 16,0 3-451-16</inkml:trace>
  <inkml:trace contextRef="#ctx0" brushRef="#br0" timeOffset="70394.05">26867 7452 215 0,'0'0'1445'0,"0"0"-1121"0,0 0-6 0,-2-46-1 16,2 33-11-16,0 2-53 0,0-1-5 16,2 2-10-16,3 0-23 0,-2 1-23 15,3 1-14-15,2-1-17 0,1 3-22 16,3-1-31-16,-1 0-15 0,3 2-32 16,1 2-43-16,1 0-18 0,-1 3-34 15,1 4-6-15,-3 2-9 0,-1 4 9 0,-2 1-7 16,-1 3-24-16,-3 2 10 15,-4 2 2-15,-2 0 15 0,-4-2 10 16,-3 2 9-16,-5-3 25 0,-4 0 14 0,-1-2 17 16,-4-3 6-16,1-2 7 0,-1-3 2 15,4-3-3-15,1-2 25 0,5-2 6 16,3-3 6-16,4-4-65 0,3-3-15 16,1-2-98-16,3-1-10 0,9-2-75 15,2 2-140-15,4-1-198 0,4 3-503 16,-5 3-519-16</inkml:trace>
  <inkml:trace contextRef="#ctx0" brushRef="#br0" timeOffset="70710.011">27014 7415 2486 0,'0'0'583'0,"0"0"-162"16,0 0-23-16,0 0-3 0,0 0-76 15,0 0-42-15,0 0-21 0,0 0-73 16,0 0-70-16,37-12-1 0,-16 9-12 16,10 2-6-16,13-2-16 0,10 3-11 15,6-1-19-15,4 1-21 0,-4 0-26 16,-2 0 0-16,4 0-1 0,-2 1 0 15,2 2-12-15,-2-2 0 0,-6 2 9 16,-3 0-15-16,-9 0-15 0,-12-2-46 16,-13 0-39-16,-2-1-42 0,-6 1-23 15,-5-1-124-15,-4 0-439 0,-8-1-993 16,-23-10-777-16</inkml:trace>
  <inkml:trace contextRef="#ctx0" brushRef="#br0" timeOffset="72761.092">24876 8163 1471 0,'-13'0'721'0,"10"0"-310"0,-1 0-41 0,2 0-37 0,0 0-86 15,2 0-82-15,0 0-11 0,1 0 9 16,3 0 45-16,4 0-66 0,6 0 7 16,10 0 18-16,15-2 11 0,20-3-44 15,12-2-45-15,7-3-40 0,5 0-16 16,-3 0-15-16,10 0 4 0,7-2-20 16,8 5 10-16,10-2 3 0,1 2-15 15,4 4 0-15,0 0-2 0,3 2 2 0,5 1 0 16,1 0 2-16,0 0 20 15,0 2 5-15,-7 2-3 0,-2-1 1 16,-9-1 5-16,-13 2-3 0,-7-1-8 0,-13 0-18 16,-9-1-1-16,-13 0 0 0,-14-1 0 15,-15-1-3-15,-12 0-9 16,-4 0-27-16,-6 0-68 0,-1 0-11 0,-4 0-32 16,0 0-61-16,-8 0-27 0,-2-1-62 15,-1 1-168-15,-4 0-289 0,3 0-646 16,-5 0-219-16</inkml:trace>
  <inkml:trace contextRef="#ctx0" brushRef="#br0" timeOffset="73460.757">24822 8705 2730 0,'0'0'478'0,"0"0"-147"0,0 0-44 0,0 0 34 0,0 0-106 15,0 0 14-15,52 5 35 16,-6-5-50-16,23 0-73 0,18-5-44 0,10 0-24 16,4-2-21-16,-1 2-7 0,10 0-5 15,9-1-13-15,10 3 0 0,2-1-12 16,8 1-3-16,2 3 4 0,-1 0-13 16,4 0 0-16,-1 3 9 0,-4 1 3 15,0 1 12-15,-2 1 3 0,-6 0 4 16,-9 0-10-16,-6 1 0 0,-11-1-21 15,-11-1 0-15,-15 0-3 0,-21-1-2 16,-18-3-25-16,-16 1-64 0,-10-1-51 16,-5-1-4-16,-3 0 0 0,-4 0-40 15,-4-1-111-15,-9-3-182 0,-9-1-537 0,3 0-984 16</inkml:trace>
  <inkml:trace contextRef="#ctx0" brushRef="#br0" timeOffset="74227.072">24854 9283 1365 0,'0'0'510'0,"0"0"-134"0,0 0-43 16,0 0-52-16,-36 2-108 0,34-1-67 16,2 0 9-16,2 0 6 0,1 1 22 15,7 1 56-15,6-1 28 0,13 2 52 0,15-3-12 16,21-1-36-16,17-1-65 0,7-3-28 16,3-1-35-16,-2-1-23 0,6 0-32 15,4 2-17-15,2 1-4 0,3-1-12 16,-4 2-13-16,-3 2-2 0,-7 0-2 15,-4 0-34-15,-6 2-7 0,-6-1 13 16,-4 0 8-16,-2 1 19 0,-14-2-12 16,-3 2-12-16,-11-1-19 0,-9-1-43 15,-12 2-57-15,-2-2-66 16,-3 0-76-16,3 0-137 0,-5 0-204 0,-3-3-392 16,-6-1-397-16</inkml:trace>
  <inkml:trace contextRef="#ctx0" brushRef="#br0" timeOffset="74877.367">26574 9052 121 0,'0'0'2763'0,"0"0"-2255"16,0 0-241-16,0 0-116 0,0 0-56 16,0 0-17-16,-24 38 70 15,21-18 64-15,-3 5-69 0,4 1-29 0,2 3-16 16,0 3-24-16,2 0-22 0,0 0-21 15,4 1-16-15,-3-1-15 16,1 0-2-16,0-2 0 0,1-3-13 0,-2-3 12 16,1-3-12-16,2-3 2 0,-3-6 13 15,1-2 1-15,-2-6 2 0,0 0 25 16,0-4 15-16,-2 0 33 0,0-7 59 16,0-6-25-16,0-15-110 0,-6-12-57 15,-3-13-29-15,-2-4 44 0,-2-1 42 16,2 7 3-16,4 6 12 0,-2 0 12 15,4 8-8-15,3 7-18 0,0 10 29 16,0 4 22-16,2 0-21 0,0 0 20 16,2 0-14-16,0 5-4 0,0 4-14 15,1 1-7-15,-1 4-11 0,2 1-1 16,-2 1-37-16,1 0-5 0,-2 0 11 0,3 3 1 16,-2 3 8-16,4 1 19 15,-3 6-9-15,3 1 12 0,0 2 3 0,2 2 9 16,2-2 10-16,1 2 2 0,3 0 1 15,3-1-7-15,0 1 6 0,3-3-6 16,1-1-15-16,0 0 13 0,3-1-13 16,-4-1 15-16,0-2-6 0,0 0 0 15,-5-1 6-15,1-1 10 0,-3 1-16 16,1-1 0-16,-3-2-10 0,-2 2-2 16,0-1-1-16,-4 0-1 0,-1-1-10 15,-4 1 9-15,0 1-28 0,-2 0-8 16,-3 4 22-16,-8 0 17 0,0 4 15 15,-5-2-3-15,-2 5 6 0,-4-1-3 16,-3 0-13-16,0 1 1 0,-4-1-3 16,2 0-3-16,-2-1-15 0,-1-2-30 15,1 1-22-15,2-3-3 0,3-3-13 16,3-2-24-16,6-2-40 0,6-3-55 16,4-3-67-16,7 0-135 0,2-9-314 0,5 1-830 15,10-14-162-15</inkml:trace>
  <inkml:trace contextRef="#ctx0" brushRef="#br0" timeOffset="75227.043">26786 9296 1752 0,'0'0'1495'0,"0"0"-1114"0,0 0 10 0,0 0-44 15,0 0-69-15,0 0-75 0,0 0-16 16,4-45-47-16,7 33-82 0,7-4-43 16,1 2-13-16,8-2-2 0,0 4-3 15,2 0-15-15,-1 1-7 0,-1 4-8 16,-2 5-4-16,-3 2-8 0,-2 2-20 16,0 6-2-16,-7 4-12 0,-1 1-10 0,-6 0 3 15,-6 3 12-15,0-1 15 0,-9-1 39 16,-2 0 20-16,-6-1 25 15,-4-2 15-15,-5-1 10 0,-3-4-13 0,0-2-7 16,-2-3 1-16,4-1 15 0,5-1-12 16,2-6-3-16,6 1-31 0,5-4-31 15,3 0-58-15,4-3-53 0,2 0-74 16,8-2-114-16,6 1-293 0,-5 5-690 16,18-4-745-16</inkml:trace>
  <inkml:trace contextRef="#ctx0" brushRef="#br0" timeOffset="75561.318">27051 9278 2629 0,'0'0'565'16,"0"0"-98"-16,0 0-102 0,0 0-61 15,0 0-44-15,0 0-60 0,0 0 45 16,0 0 2-16,0 0-53 0,0 0-79 0,0 0-51 16,0 0 30-16,46-42-4 15,-2 32-14-15,18-3-22 0,12 3-14 16,1 2-10-16,-1 3-3 0,-4 3-3 0,-3 1-12 16,0 1-12-16,-3 0 0 0,-4 4-1 15,-8 1 1-15,-13-2-3 0,-7 1-18 16,-12-1-9-16,-5-1-22 0,-2 0-11 15,-4 0-43-15,-2-1-69 0,-7 1-68 16,-3 0-107-16,-10-2-277 0,-7 0-385 16,0 0-718-16</inkml:trace>
  <inkml:trace contextRef="#ctx0" brushRef="#br0" timeOffset="76925.906">24802 9878 2542 0,'-20'2'477'0,"12"-1"-113"0,1-1-69 0,0 0-93 0,-1 2-111 15,3-2-32-15,2 1 30 0,1 0 29 16,2 0-3-16,3 0-22 0,7 2 19 16,10 3 51-16,21 2 9 0,22-1 11 15,17-1-18-15,14-3-52 0,7-3-31 16,1 0-22-16,12-3-17 0,6-1-13 15,9-1-6-15,6 1-21 0,5 0 0 0,4-1 0 16,3 0-2-16,4 0-1 16,0 2-2-16,0-1-1 0,-3 3 1 0,-3 0 2 15,-8 1 0-15,-9 0 37 0,-12 0 2 16,-14 0 6-16,-13-2-23 0,-14-1-22 16,-17-1-2-16,-15-1-38 0,-18 2-26 15,-11 0-28-15,-9 0-19 0,-3 1-8 16,-2-2-4-16,-2-1-55 0,-5-2-62 15,-6-1-122-15,-3-1-351 0,2 2-1047 16,-9-8-152-16</inkml:trace>
  <inkml:trace contextRef="#ctx0" brushRef="#br0" timeOffset="78177.808">24418 6091 2719 0,'0'0'526'0,"0"0"-157"0,0 0-7 0,0 0-27 15,0 0-78-15,0 0-75 0,0 0-17 16,0 0-36-16,0 0-53 0,0 0-76 16,0 0-21-16,0 0-43 0,0 0 64 0,0 0 18 15,0 0 37-15,2 58-12 16,3-26-30-16,-1 0-13 0,-3 1-28 15,-1 0-51-15,0 2-59 0,-1-2-30 16,-2 1-79-16,1-1-116 0,2-5-347 0,0-7-1013 16</inkml:trace>
  <inkml:trace contextRef="#ctx0" brushRef="#br0" timeOffset="78961.587">24071 7139 2707 0,'0'0'443'0,"0"0"-10"0,0 0-52 0,0 0-30 0,0 0-85 0,0 0-81 0,0-40-41 15,11 29-52-15,8-2-46 0,4 1-22 16,9-1-5-16,11 5-19 15,7 4-19-15,4 4-5 0,-3 7-10 0,-8 8-15 16,-9 1 13-16,-6 0-13 0,-8-2-13 16,-2 2-2-16,2 3-16 15,1 3-16-15,-4 3 1 0,-4 2 2 0,-7 1-16 16,-5-1 0-16,-4-4 59 0,-11 2 50 16,-10-4 16-16,-17 0 43 0,-13-5 0 15,-10-6 6-15,-1-9 0 0,6-7 19 16,11-8 33-16,9-3-9 0,10-1-6 15,8 2-16-15,5-3-1 0,-2-10-17 16,3-1-50-16,2-4-18 0,7-1-98 16,6 7-74-16,8-3-12 0,15 0-45 0,16 3-193 15,-4 8-759-15,15-4-1389 0</inkml:trace>
  <inkml:trace contextRef="#ctx0" brushRef="#br0" timeOffset="79443.743">24255 7746 3488 0,'0'0'373'0,"0"0"13"0,0 0-92 16,0 0-44-16,0 0-109 0,0 0-95 15,0 0 30-15,0 0 9 0,10 59 7 16,-3-19 5-16,1 11-42 0,1 1-37 15,-3-5-18-15,-1-4-10 0,-3-7-32 16,-1 2-68-16,0-5-88 0,-1-6-130 16,0-7-273-16,0-9-1118 0,0 4-665 0</inkml:trace>
  <inkml:trace contextRef="#ctx0" brushRef="#br0" timeOffset="79860.114">24064 8445 3402 0,'0'0'478'0,"0"0"-102"16,0 0-23-16,0 0-43 0,0 0-187 15,0 0-77-15,0 0 18 0,1 70 27 16,0-16 25-16,0 2 32 0,-1-2-105 16,0-8-25-16,0-7-18 0,0 0-12 0,0 0-40 15,0-7-66-15,0-3-52 0,0-10-120 16,0 1-184-16,3-7-572 0,2 3-1000 0</inkml:trace>
  <inkml:trace contextRef="#ctx0" brushRef="#br0" timeOffset="80460.14">24203 9288 2869 0,'0'0'423'0,"0"0"-61"0,0 0-63 0,0 0-54 15,0 0-105-15,0 0-47 0,0 0 6 16,37-25-19-16,-19 16-37 0,0 2-30 15,2 2-13-15,1 2-2 0,-1 1-26 16,3 2 3-16,-2 5-9 0,-1 6 3 16,2 5 4-16,-1 5 8 0,-3 4-6 15,-2 2-30-15,-9 6-11 0,-3 0 1 16,-4 0 15-16,-10 0 4 0,-5-1 14 16,-8-3 32-16,-10 0 30 0,-9-2-27 15,-8-1 37-15,-5-8 29 0,4-8-4 16,7-10 28-16,12-6-16 0,7-7-9 0,4 1 9 15,7-5-12-15,-4-6-35 16,2-10-29-16,1-12-1 0,7 3-55 16,8 6-40-16,5 6-47 0,11 10-57 15,11-3-55-15,18 0-190 0,-6 7-820 0,13 1-1022 16</inkml:trace>
  <inkml:trace contextRef="#ctx0" brushRef="#br0" timeOffset="81043.321">24120 9932 3276 0,'0'0'529'0,"0"0"-127"0,0 0-141 0,0 0-60 16,0 0-26-16,8 47-10 16,2-8 98-16,0 11-36 0,0 5-78 0,2-3-61 15,-3-7-49-15,-2-7-30 0,1 0-9 16,-2-1-33-16,-1 2-94 0,-1-2-119 15,-2-6-114-15,0-9-648 0,-2-5-1535 16</inkml:trace>
  <inkml:trace contextRef="#ctx0" brushRef="#br0" timeOffset="84960.414">24277 10986 1800 0,'0'0'516'0,"0"0"-154"0,0 0-95 0,0 0-1 16,0 0-69-16,0 0-69 0,-35 19-5 15,32-19 0-15,1 0-19 0,0 0-41 16,-1 0-23-16,-1 0-18 0,-5 0-6 15,-1 0-16-15,-4-1-1 0,-5-2-18 0,-4 1 7 16,-4-2-1-16,-7 1 10 16,-10-2-16-16,-10-1-6 0,-4-1-3 15,2-2 0-15,4 2 16 0,5 1 12 0,1-1 2 16,2-1 36-16,7 3 9 16,9-1 16-16,6 1 7 0,3-2 11 0,-4 0 22 15,-1-5 42-15,-1 0-33 0,3-3-38 16,3-2-22-16,5-2-15 0,0-2-12 15,3 0-4-15,2-5-19 0,0-3-2 16,0-6 0-16,1-11-30 0,-2-9 28 16,1-8-17-16,0 2-15 0,0 0-12 15,-1 1 3-15,-1-2-28 0,-1-3 28 16,-2-2 30-16,1 0-5 0,-1-4 2 16,1-1 16-16,-2-4 3 0,1-4 16 15,-4-3-16-15,1-2 9 0,-3-2 7 16,-1-2 9-16,0-1 24 0,1-5-18 15,-1-2 25-15,4-4-10 0,-1-3-12 16,5-1-3-16,0-3-34 0,3-3-27 16,3-3 26-16,0-1-22 0,1-3 4 15,2-2-39-15,1-5 14 0,1 2 10 0,1-1-3 16,1 0 10-16,0 2-8 0,0 0 32 16,1 3-12-16,2 1 14 15,-1 1-1-15,0 2-14 0,2-1 13 0,1 6 3 16,-1 2 0-16,1 2 28 0,1 4-26 15,1 2-2-15,3 4 13 0,-2 2-4 16,3 4 6-16,1 5 1 0,-2 4-14 16,1 7 47-16,2 2-12 0,-1 7 22 15,2 7-13-15,1 5 6 0,1 4 31 16,1 5-24-16,0 9-7 0,-3 7 12 16,2 7 6-16,1 4-35 0,5-4-35 15,10-2-28-15,11-3 7 0,11 3 3 16,6 3 5-16,-1 7 13 0,1 4 12 15,-2 5 9-15,4 0 16 0,4 1 5 16,5 1 16-16,5 0 3 0,1 0-6 16,2 1 9-16,2 0-34 0,1 0-9 15,0 1-8-15,0 0-11 0,-3 0-2 16,-2 0 1-16,-3 0 1 0,-3 0 1 16,-5 0-1-16,-4 1 0 0,-4 1 1 0,-6 0 0 15,-6 0 15-15,-8 1 0 16,-12-1 7-16,-6 0-1 0,-3 0 6 0,0-1-3 15,3 2-8-15,-3 1-7 0,-2-1-12 16,-1 0 0-16,-4 1-3 0,0 3-19 16,-1-1 4-16,-1 4-3 0,0 4 9 15,1 2 0-15,-2 4-6 0,4 3 15 16,-3 7-19-16,2 9 21 0,3 14-17 16,-4 2 15-16,0 3 3 0,0-2-3 15,-4-3 0-15,3 5 1 0,-2 3 0 16,-1 3-1-16,2 2 2 0,-5 3-11 15,1 4 11-15,-2 1 1 0,0 4-1 16,0 3 0-16,-1 3 1 0,1 4 12 16,-1 1-10-16,0 1-2 0,2 3 0 15,-2 3 3-15,0 3 6 0,0 2 3 16,0-1 9-16,0 1 1 0,-2-1-22 16,-1 3 3-16,0 2 3 0,-2-1-4 15,0 2 1-15,0 1 0 0,-1-1-3 16,-2 3 2-16,-2 0-2 0,3-2 15 15,-3-3-15-15,-1 1 0 0,-1 0-3 0,1 0-9 16,-3-1 12-16,-1-3 0 0,-1 1 0 16,-3-1-1-16,1-1-1 15,-2-3 2-15,4-1 18 0,-2-3-17 0,1-1 1 16,5-1 16-16,-1-2 0 0,3-2 16 16,0-3 11-16,4 0-21 0,1-5-12 15,1 0 7-15,1-5-16 0,1-2 0 16,0-1 24-16,0-4-15 0,-1-2-11 15,-1-3-1-15,0-5 1 0,2-3-1 16,-1-4-1-16,1-2 1 0,-1-3 0 16,0-3 1-16,-1-5-1 0,3-10 14 15,-4-4-14-15,2-2 0 0,0 3 1 16,0 3 11-16,-1 3-11 0,0-2 1 16,0-3 9-16,-1-2-10 0,0-1-2 0,1-3 0 15,2-3-14-15,-1-2 14 16,1-3-20-16,-2-2 3 0,2-1-6 15,-2-3 9-15,1 0-1 0,-2-2 4 0,-1 0 10 16,1-1-13-16,-5 1 12 0,-2-1 1 16,-3-1 2-16,-3 1 0 0,-4-2 3 15,-3 1 12-15,-10-1-12 0,-12 0 0 16,-8-1 0-16,-7-4 9 0,-1-2-9 16,2 0-1-16,0-3 11 0,-3-4-10 15,-3-2-1-15,-3-2 10 0,-2-4-10 16,-4-1 0-16,3-1 1 0,-1-2-2 15,4-2-1-15,3-1-1 0,7 0-2 16,5 0-64-16,8-2-5 0,10 3-65 16,9 3-60-16,5-6-127 0,4-10-196 15,6 4-693-15,1-6-1628 0</inkml:trace>
  <inkml:trace contextRef="#ctx0" brushRef="#br0" timeOffset="89611.438">31779 8167 1668 0,'0'0'808'0,"0"0"-431"0,0 0-12 0,0 0-15 16,0 0-81-16,0 0-68 16,0 0-22-16,0 0-61 0,0 0 3 0,0 0-13 15,0 0-16-15,61-22 1 0,-30 22 8 16,11 3 3-16,5 3-3 0,0 1 0 15,16 3-10-15,13 2-9 0,12 2-6 16,5 2-18-16,3-4-19 0,-23-2 10 16,-22-5-7-16,3 0-5 0,-6-1-31 15,-1-1-6-15,-3 0-52 0,-17-3-84 16,-17 0-16-16,0 0-46 0,-5 0-93 16,-3-3-218-16,-11-4-574 0,-5-1-948 15</inkml:trace>
  <inkml:trace contextRef="#ctx0" brushRef="#br0" timeOffset="90493.365">32473 7477 1952 0,'0'0'444'0,"0"0"-112"0,0 0 47 0,0 0-44 0,0 0-50 16,0 0-27-16,0 0 15 0,0 0 3 16,0 0-33-16,0 0-31 0,0 0-59 15,0 0-41-15,0 0-42 0,32-36-45 16,-17 22-25-16,1 0-2 0,1-3-20 16,-4 2-2-16,2-1 12 0,-2 0 10 15,-2 2-20-15,-3 1 19 0,-1 3-9 16,-1 1 0-16,0 3-9 0,-1 2 5 15,1 3 15-15,-3 1-14 0,0 0-40 16,-1 3-45-16,-2 6-38 0,0 5 98 16,0 5 39-16,-3 5 1 0,0 5 12 15,-3-1-12-15,2 3-1 0,2 0-1 16,-2 1 0-16,2-2 2 0,-4 1-3 0,3 0-2 16,3-3 2-16,0 0 2 15,0-2-1-15,0-2 2 0,-2-5 0 16,2 2-1-16,1-4 1 0,0-5 1 0,1-1-1 15,-2-2-2-15,-2-3 0 16,-5 0-20-16,3-2 4 0,3 1-1 0,-7-2 19 16,4-1 25-16,-1 1 9 0,-6-2 6 15,3 1-1-15,-2-1-2 0,-3-1 6 16,-1 3-19-16,-1-3 1 0,-1 0 18 16,-5 1 15-16,0-1 6 0,4 2-13 15,2-1-11-15,7 1-10 0,1-1-11 16,4-1 2-16,2 2-9 0,1-1 0 15,0-1 6-15,2 0 10 0,0 0 8 16,1 0 31-16,-3 0 57 0,4 0 21 16,7-1-12-16,16-2-54 0,26-3-46 15,10-1-31-15,9 1-2 0,-15 4-60 16,-16 2-85-16,11 0-85 0,-11 5 33 16,5 1-233-16,-9-1-897 0,8 1-1221 0</inkml:trace>
  <inkml:trace contextRef="#ctx0" brushRef="#br0" timeOffset="94183.685">27674 10919 1650 0,'0'0'312'0,"-42"-11"-212"0,24 4-22 0,-4 1-78 16,8-2-91-16,5 0-120 0,3 1-185 16,4-3-158-16,2 3-183 0</inkml:trace>
  <inkml:trace contextRef="#ctx0" brushRef="#br0" timeOffset="95196.438">27619 10719 2406 0,'0'0'413'0,"0"0"-237"0,0 0 39 0,0 0-37 16,0 0-95-16,0 0-1 0,0 0 10 15,0 0-28-15,0 0-23 0,0 0-13 16,6 36-3-16,-6-27-12 0,0 4 2 15,0 0-11-15,-2 4 21 0,2 3 3 16,-2 5 0-16,2 1 1 0,0 6-4 16,0-1 22-16,6 3-6 0,1-1-6 15,5 1-13-15,3 0-19 0,1-1 16 16,3 1-17-16,3-2 13 0,-1-2-12 16,2-2 19-16,0-3 0 0,2-1 9 15,1-5 0-15,-3-2 10 0,1-5 5 16,2-3 35-16,-1-5-16 0,0-4-25 15,0 0 6-15,-2-3-15 0,2-5-9 16,-3-2 12-16,1 0-14 0,-3-1-20 16,0-1-15-16,0 4-10 0,2-2 1 15,-2 3-4-15,4-2-3 0,-2 4-9 16,5-1-25-16,1 2 25 0,1-3 37 16,7 4 2-16,9-3 1 0,9 1 3 0,2-3 52 15,-1 4-15-15,-4-3-18 0,-5 4 31 16,1 0 36-16,5-1 0 15,-2 0 3-15,6 2 49 0,1 0-25 0,-1 2-49 16,-2 0-24-16,-2 4-26 0,-2 4-17 16,-4 1-3-16,-3 5 1 0,2 1-10 15,-4 3 9-15,1 3-9 0,-3-1 12 16,-2 3 0-16,6 2-1 0,-10-1-1 16,-4-4 1-16,-6-2 1 0,-1 3 0 15,9 9 0-15,7 11 1 0,11 11 1 16,-5 2 10-16,-3-3 0 0,-8-4 3 15,-7-7 3-15,-3-1-6 0,-4-4-11 16,-7-9 13-16,-1-5-12 0,-5-4 0 16,2 3 0-16,-1-1-1 0,1 0 11 15,-3-2-12-15,0-5 1 0,-1-2 1 16,-1-3 0-16,-1-4 10 0,0-1 7 0,-2-1 17 16,2-1 19-16,1-4-4 15,0-5 86-15,3-6-53 0,3-12-57 0,2-12-27 16,5-12-40-16,2-3 16 0,-1 1 0 15,3 7 6-15,0 5-3 0,3-2 8 16,3-1-2-16,2-1 14 0,1 2-1 16,3 1 0-16,-3 7-1 0,-4 8-9 15,-4 6 10-15,7 1 0 0,12-9 2 16,10-1 0-16,10-1 1 0,-4 8-1 16,-1 7-18-16,-4 8-15 0,2 1-4 15,1 7 16-15,2 0-10 0,-2 4-5 16,1 1-16-16,2 2-2 0,2 0-4 15,1-1 0-15,2 0 9 0,2-2 20 16,-2-4 29-16,3 0 30 0,3-7 34 16,-3-3 49-16,8-4-7 0,1-3-6 15,4-3-12-15,1 0-3 0,-15 0-18 16,-14 1-4-16,1-6-42 0,-13-8 10 16,10-9 2-16,-4-9 3 0,-11-1 0 15,-1 1-6-15,-14-6 1 0,5 0-17 0,-3-2-14 16,-12 1-30-16,5 2-46 0,-6 7 4 15,-4 10-10-15,2 10-21 16,-4 11-33-16,-1 3-43 0,-6-1-98 0,0 4-252 16,1 0-791-16,-5 1-1425 0</inkml:trace>
  <inkml:trace contextRef="#ctx0" brushRef="#br0" timeOffset="95743.434">29233 12618 2330 0,'-5'3'1136'0,"5"-1"-902"0,-2 3-95 0,2 4-48 16,-1 6 12-16,-1 9 33 0,2 16 26 16,0 8-29-16,2 6-65 0,1-10-22 15,0-9-45-15,-1-12-1 0,0-4-13 0,2 4-33 16,-2 4-63-16,3-2-71 0,-2-2-68 16,-1-2-165-16,-2-6-328 15,0-6-703-15</inkml:trace>
  <inkml:trace contextRef="#ctx0" brushRef="#br0" timeOffset="95894.859">29218 12509 2906 0,'0'0'353'0,"0"0"-73"0,0 0 29 16,0 0-94-16,0 0-125 0,0 0-90 15,0 0-77-15,0 0-81 0,0 0 4 16,0 0-20-16,0 0-140 0,39 24-490 15,-18-14-1236-15</inkml:trace>
  <inkml:trace contextRef="#ctx0" brushRef="#br0" timeOffset="96227.768">29471 12815 3403 0,'0'0'609'0,"0"0"-355"15,0 0-21-15,0 0-11 0,-38-26-102 16,24 19-96-16,1 4-2 0,-1 1-22 16,1 2-1-16,1 0-51 0,0 4-13 15,2 2-6-15,1 2 4 0,3 4 8 16,5 2 0-16,2 2 4 0,7 2 11 16,3 2-5-16,4 3 33 0,3-1 16 15,3 2 37-15,2-2 1 0,-1 2 8 16,1-3 13-16,-2-1-1 0,-3-1-8 15,-4-1-29-15,-3-1-18 0,-6-1-3 16,-4-4 1-16,-2 1 1 0,-6-3 13 0,-5 0-15 16,-5-2-12-16,-3-2-41 15,-1 0-36-15,-4-5-41 0,0-1-26 16,2-5-15-16,5-5-94 0,2-3-223 0,6-7-548 16,3 6-683-16</inkml:trace>
  <inkml:trace contextRef="#ctx0" brushRef="#br0" timeOffset="96826.654">29888 12531 3275 0,'0'0'554'0,"0"0"-208"16,0 0-14-16,0 0-70 0,0 0-154 15,0 0-108-15,0 0-53 0,0 0-1 16,0 0 54-16,-10 70 43 0,5-21 12 16,0 4-24-16,0-2-31 0,-2-6 0 15,4-11-3-15,0-6-71 0,2-6-36 16,1-4 2-16,0 2 12 0,1 0 22 0,2-2 12 16,1-5 6-16,0-5 13 15,-1-5 33-15,-2-3 10 0,0-4 90 16,0-10-18-16,-1-12-23 0,0-13-27 0,0-15-7 15,-3-7 4-15,2 2 33 0,1 4 38 16,2 7-16-16,4 8-16 0,0 11-18 16,0 7-3-16,3 8 18 0,1-1-6 15,4 1-39-15,4 2-10 0,3 3-12 16,0 5-7-16,3 4 7 0,1 2 9 16,-1 7-15-16,-4 1-10 0,-3 4-18 15,-5 5 28-15,-3-1-19 0,-8 5-37 16,-2 0 16-16,-12 3-4 0,-5 2-3 15,-11 7 22-15,-14 3 15 0,4-3 11 16,4-6 17-16,7-7 12 0,10-5-9 16,4 1 25-16,1-2 18 0,9-3-18 15,4-3 3-15,7 2 31 0,4 1 24 16,5-2 3-16,6 2-19 0,3 1-42 16,2 0-13-16,-1-1-15 0,0 0-13 15,-4 1-18-15,-2-3-2 0,-6 1 17 0,-4-3-2 16,-6 0-53-16,-4 1-39 15,-9-3 29-15,-6 3 60 0,-4-2 18 0,-3-1-31 16,-5 1-6-16,1-3-38 0,0-2-31 16,2-3-37-16,4 0-102 0,4-6-262 15,6-6-577-15,4 0-674 0</inkml:trace>
  <inkml:trace contextRef="#ctx0" brushRef="#br0" timeOffset="97161.361">30317 12396 3021 0,'0'0'631'0,"0"0"-225"0,0 0-119 0,0 0-104 0,0 0-112 16,0 0-68-16,0 0 52 0,0 54 47 16,0-12 30-16,0 15 33 0,2 2-37 15,1-2-52-15,-1-4-27 0,-1-6-25 16,-1 0-22-16,0 3 0 0,0-1-1 15,-2 2 0-15,-3-4 0 0,1-1 1 16,1-7-1-16,0-10 1 0,2-9 1 0,1-4 0 16,0 2 18-16,2-1-3 15,4-3 9-15,3-1 10 0,2-7 17 16,4-2 113-16,4-3-106 0,3-1-61 0,5-4-32 16,6-4-16-16,-1-1-16 0,1-1 1 15,6 3-22-15,-8 0-19 0,6 1-2 16,7 0-43-16,3 0-130 0,11-3-259 15,-9 3-579-15,-6-2-991 0</inkml:trace>
  <inkml:trace contextRef="#ctx0" brushRef="#br0" timeOffset="98410.59">30820 12536 1688 0,'0'0'299'0,"0"0"-205"0,-24-41 77 0,17 28 33 0,-2-2 26 15,0-1 8-15,4 5 5 0,1 1-13 16,2 2-18-16,2 3 6 0,0 1-4 16,5 0-82-16,5-1-42 0,9 1-6 15,10-1-6-15,15 3 2 0,16 1-34 16,8 1-24-16,1 3-8 0,-8 2-12 16,-6 2-4-16,0 0-11 0,-12-1-15 15,-5-2-71-15,-3-1-31 0,-10 1-29 16,-2-2-105-16,-2 1-86 0,-14-2-192 0,-3-1-468 15,-3 0-471-15</inkml:trace>
  <inkml:trace contextRef="#ctx0" brushRef="#br0" timeOffset="98610.642">31133 12448 2050 0,'0'0'622'0,"0"0"-208"0,0 0-76 16,0 0-141-16,0 0-108 0,0 0-17 15,0 0 32-15,-23 51 34 0,24-28 19 16,4 4-1-16,5 8-10 15,2 10-20-15,6 8-37 0,-5 8-15 0,1-6-25 16,-5-4-18-16,-5-6-9 0,-2 0-22 16,-2-2-2-16,-2-2-2 0,-3-6-17 15,-1-7-16-15,0-6-34 0,-2-4-58 16,2 2-84-16,1 1-52 0,3-1-46 16,2-6-212-16,5-7-603 0,1-4-667 15</inkml:trace>
  <inkml:trace contextRef="#ctx0" brushRef="#br0" timeOffset="98995.063">31865 12510 4281 0,'0'0'334'0,"0"0"-97"16,0 0-29-16,0 0 21 0,0 0-62 16,33-42-75-16,-22 29-90 0,9-5 24 15,10 4-26-15,1 2-18 0,0 1-12 16,2 6 2-16,-2 3 13 0,0 2 3 16,-2 0-12-16,-3 7-4 0,-13 7-11 15,8 13 9-15,4 17 2 0,-9 16-5 16,-3 9-31-16,-13-1 9 0,-8 0 34 15,-5-10 21-15,-16 0 13 0,3-2 20 0,-3 1 10 16,-3-6 18-16,11-2 6 16,-1-10-3-16,2-7-25 0,1-11-18 15,-3-5-21-15,3 4 0 0,-2-2-15 0,4 1-21 16,7-5-131-16,2-3-96 16,6-1-133-16,2-4-368 0,1-1-1004 15,15-2-315-15</inkml:trace>
  <inkml:trace contextRef="#ctx0" brushRef="#br0" timeOffset="99100.505">32101 13514 4081 0,'0'0'584'15,"0"0"-336"-15,0 0-25 0,0 0-171 16,-41 13-52-16,32-15-259 0,-1-2-268 16,8-19-1414-16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13:12.8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11182 9818 1425 0,'0'0'783'0,"0"0"-498"0,0 0-120 15,0 0-1-15,0 0 45 0,0 0-34 0,0 0-12 16,41-19-45-16,-22 13-26 0,5 0-19 16,10 0 2-16,12-1-15 15,14 4-12-15,7 1-17 0,-2 2 1 0,3 2-17 16,-2 4 13-16,5 0-15 0,7 2 12 15,7-2-9-15,8 0 15 0,7-1 20 16,5-2 9-16,8-1 36 0,7 2 22 16,6-2-6-16,8 1 2 0,6-2-3 15,5 2 0-15,4-3 8 0,4 0-18 16,3 0-21-16,3 0-16 0,-3 0-25 0,-3 0-5 16,-7 0-22-16,-6 0-12 15,-12 0-18-15,-5 0-46 0,-10 3-73 16,-7 0-87-16,-6 0-127 0,-5-6-284 0,-24-2-1082 15,-6-5-385-15</inkml:trace>
  <inkml:trace contextRef="#ctx0" brushRef="#br0" timeOffset="15783.787">13993 14973 1403 0,'0'0'1188'0,"0"0"-946"0,0 0-47 0,0 0 42 0,-35 4-14 16,29-4-36-16,1 0-8 0,2 0-22 16,1 0-24-16,0 0-43 0,2-1-12 15,0 1-10-15,0 0-43 0,3 0 9 16,1 0-6-16,4 0 12 0,6 0 16 0,4 1 18 16,13 3 3-16,13 1-13 15,13 3-11-15,5-2-35 0,4 1-16 0,-2-3-1 16,-3-3 11-16,1 2-9 0,3-3-3 15,-2 0-1-15,-3 0-20 16,0-2-44-16,-5 0-85 0,-2-6-92 0,-2-2-34 16,-5-4-172-16,-11-1-664 15,-4 0-1133-15</inkml:trace>
  <inkml:trace contextRef="#ctx0" brushRef="#br0" timeOffset="23049.764">12946 16318 843 0,'0'0'1763'0,"0"0"-1480"0,0 0-129 0,0 0-19 0,0 0 43 16,0 0 23-16,0 0-27 0,55 23-45 15,-23-20-16-15,16 0-28 0,15-3-10 16,9-2-12-16,4-3 18 0,-3-4-22 15,-4 0-7-15,0 0-27 0,1-2-14 16,-3 1-11-16,-1-2-16 0,-4-2-33 16,-4-1-82-16,-4-2-98 0,-5 0-136 15,-10-2-334-15,-15 7-1062 0</inkml:trace>
  <inkml:trace contextRef="#ctx0" brushRef="#br0" timeOffset="23783.109">15778 16294 2677 0,'0'0'545'0,"0"0"-363"0,55 21 72 0,-16-15-37 0,18 0-18 16,6-2-2-16,3-1-14 0,-1-3-23 15,-7 0-49-15,1-5-16 0,-1-1-36 16,-2 1-32-16,-4-1-14 0,-4-3-13 15,-9 5-49-15,-8-2-70 0,-8 2-85 16,-4-2-84-16,5-1-91 0,-4-3-586 16,0-1-1075-16</inkml:trace>
  <inkml:trace contextRef="#ctx0" brushRef="#br0" timeOffset="36896.156">17841 15234 2752 0,'0'0'574'0,"0"0"-323"0,0 0 55 0,64-12 14 0,-17-2-31 0,13-5-70 0,11-4-69 16,3-2-52-16,-3 1-21 15,-2 2-19-15,2 2-22 0,2-1-5 0,-2 4-1 16,0 5 7-16,-1 2-13 0,-4 3-12 16,-6 6-12-16,-7-2 0 0,0 2 1 15,-7 1 12-15,-11 0-1 0,-6 1-10 16,-6 0-1-16,-6 1-1 0,3-1 0 16,-1 2-12-16,0-2 9 0,-5 2-28 15,-4 0-5-15,-4-3-7 0,-5 3-18 16,-1-3-25-16,0 0-36 0,-3 1-19 15,-5 0-35-15,-2 1-68 0,-3 0-63 16,-5-2-229-16,-1 0-459 0,1-2-422 16</inkml:trace>
  <inkml:trace contextRef="#ctx0" brushRef="#br0" timeOffset="37213.344">17967 15397 3169 0,'0'0'515'16,"0"0"-260"-16,0 0 93 0,0 0-7 0,0 0-89 15,0 0-60-15,50-8 19 16,-6-5-5-16,25-5-24 0,13-8-34 0,9-1-42 15,0 1-21-15,-8 1-13 0,-1 3-6 16,-2-1-17-16,-2 5-1 0,-5 0-18 16,-4 3-12-16,-2 1-16 0,-5 4-2 15,-7-2 0-15,-3 3-27 0,-13 3-36 16,-10 1-19-16,-8 2-29 0,-6-1-49 16,1-1-55-16,-1-2-67 0,-2-1-317 15,-8-1-923-15,-5-12-1497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13:51.8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20097 4825 1114 0,'0'0'1059'0,"0"0"-813"0,0 0 25 0,0 0 53 0,0 0-58 16,0 0-53-16,0 0-45 0,0 0-48 15,0 0-22-15,0 0-23 0,0 0-37 16,0 0-38-16,-24-4-16 0,24 12 16 16,-2 2 16-16,2 4 43 0,-1 6-30 15,1 0-4-15,0 3-12 0,0 2-12 0,1 0 0 16,1 1 0-16,2 0-1 16,1-1 2-16,1 2 0 0,4-2 0 0,0 1 11 15,3-1 2-15,3-2 1 16,1-3 18-16,1 1 4 0,1-3 21 15,3-4 71-15,-2-1-3 0,3-2-32 0,-3-2-30 16,2-2-25-16,-1-3-6 0,-3-1-4 16,3-1 10-16,-2-2-9 0,-2 0-3 15,2 0 11-15,-1-2-5 0,3 1-10 16,1-1-2-16,-1-2 8 0,2 1 1 16,3 0-1-16,0 2 10 0,3-1-13 15,1 2 1-15,6 0-7 0,5 2-19 16,10 6-2-16,0 1-2 0,-4 1-1 15,-3 3-12-15,-5-1 12 0,0 2 2 16,0-2-1-16,1 2 1 0,-2 1-1 16,-5-1 1-16,-5 0-15 0,-6-3 16 15,-3 3 2-15,5 1 1 0,1 5 9 16,2 1-10-16,-5 2 16 0,0 1-16 16,-5 1 10-16,-3-2-9 0,-2 0-2 15,-4-1 1-15,-1-1-1 0,-3-3 0 0,0 1 0 16,-3-1 2-16,-1-4-3 0,0-3 1 15,0 0 0-15,0-4 1 16,0-1 1-16,0-2 12 0,0-1 0 0,0-3 6 16,0 0 13-16,0 0 20 0,0 0 22 15,-1-2 58-15,0-3-10 0,0-7-67 16,-1-5-57-16,2-5 0 0,0-5-1 16,2-9-2-16,5-8 1 0,4-12-16 15,3-3 0-15,2 5-3 0,0 3 6 16,2 7-10-16,3 1 4 0,-3 7-9 15,0 9-16-15,-3 4 43 0,3 5-24 16,1-3 12-16,4-1 0 0,5-1 4 16,2 4 11-16,0 3 0 0,2 4-15 15,1 2-13-15,1 6-5 0,1 3-4 16,-1 1 1-16,7 4 0 0,4 6 8 16,9 2-2-16,3 2 12 0,-1-2 17 15,-3-2-1-15,-2-6 2 0,2 0 13 0,-1-1-1 16,1-3 9-16,1-3 16 15,-4-3 20-15,-1-3 16 0,-4-3-3 16,-9 1-6-16,-8 1 5 0,-8-1-17 0,-4 0-4 16,1-5 3-16,0-2 10 0,0-8-4 15,-5-7-11-15,-3-10-34 0,-4-9-12 16,-5 4-37-16,0 10-32 0,-2 12-34 16,-4 6-18-16,-1-4-64 0,-2-4-116 15,-1 4-367-15,-5-12-1567 0</inkml:trace>
  <inkml:trace contextRef="#ctx0" brushRef="#br0" timeOffset="3005.314">11064 7585 101 0,'0'0'1118'0,"0"0"-962"0,0 0-51 0,-35-2 83 0,26 2 1 16,1-1-24-16,-1 1 17 0,3 0 32 16,-2 0-11-16,5-1-23 0,-1 1-19 15,-1-1-13-15,3 1-8 0,2 0 10 16,0 0-4-16,0 0-16 0,0 0-45 0,0 0-35 15,0 0-21-15,0 0-7 16,0 0-11-16,0 0-11 0,0 0-25 16,0 0-13-16,5 3 38 0,0 1 17 0,1 1 24 15,5 3-6-15,3-2-1 0,2 1-2 16,5-1 11-16,3 0 18 0,4 0-5 16,9 0 13-16,9-1-10 0,12 3-6 15,4-3-7-15,0 1 7 0,-1-2 9 16,-4 1-3-16,1-1 0 0,0 1 5 15,1-2-5-15,0 1-16 0,3 2 9 16,1-2-12-16,2-1-15 0,0 1-10 16,2-1 0-16,3 1-3 0,2-1 1 15,2 1 8-15,4 1-18 0,2-4 18 16,4 1 7-16,2-2 9 0,-2 0 18 16,1 0 45-16,-1 0 22 0,-1-1-55 15,0 0-3-15,0 1 3 0,0 0-13 16,-4 0-8-16,-3 0-1 0,-5 0-15 15,-7 2-3-15,-6 0-11 0,-6-2-14 16,-5 2-1-16,-11-2 0 0,-7 0 0 16,-8 2-1-16,-4-2-2 0,1 1-1 15,3-1-16-15,0 1 1 0,-3-1-15 0,-3 2-15 16,-3-1-16-16,-3 0-18 0,-1 1-9 16,-4 0-28-16,-2-1-51 0,-2 1-63 15,0 1-127-15,-2 1-193 0,-1-1-198 16,-8-3-1173-16</inkml:trace>
  <inkml:trace contextRef="#ctx0" brushRef="#br0" timeOffset="6918.39">13424 8622 437 0,'0'0'2033'0,"0"0"-1765"0,0 0-126 0,0 0 114 0,0 0-61 15,0 0-93-15,-25-36-4 0,25 33 23 16,0 1-30-16,3 0-25 0,1 2-34 15,1 0-13-15,6 0 6 0,1 2 3 16,6 4 0-16,3 3 4 0,12 4 5 16,9 0-12-16,15 4-9 0,8-2 1 15,6-4 8-15,6-3 0 0,2-5 3 16,12-3 31-16,7 0 22 0,11-5 59 16,7-2-13-16,11 1-19 0,6-3-10 15,9-1 3-15,8 0 19 0,5 1 20 0,5 1-27 16,3 1-25-16,1 1-18 15,-1 0-12-15,-3 3 3 0,-1-2-7 16,-7 1-5-16,-5-3-13 0,-4 4-12 0,-6-1-12 16,-7-2 3-16,-3 0-4 0,-11 1-11 15,-5-3-1-15,-11 2 1 16,-7-1-1-16,-8 1 0 0,-10 2-1 0,-11-1-13 16,-8 1 0-16,-14 0-6 15,-11 2-3-15,-11 1-10 0,-7-1-5 0,-1 1-3 16,-3 0-37-16,-3 1-25 0,-6-2-45 15,-6 2-37-15,-5-1-35 0,-7-3-208 16,-5 0-350-16,4-1-993 0</inkml:trace>
  <inkml:trace contextRef="#ctx0" brushRef="#br0" timeOffset="9000.877">6536 4975 2259 0,'0'0'796'0,"0"0"-610"0,0 0-84 0,0 0 12 15,0 0-25-15,0 0-16 0,0 0-38 16,0 0 3-16,0 0-10 0,0 0 0 15,0 0 17-15,37-12 2 0,-5 4 6 16,13 2-2-16,17 0 5 0,6 1 1 16,6-2 3-16,1 0 15 0,1 1-10 15,9-5-12-15,5 2 3 0,8-4 15 16,6-2-6-16,3 1 18 0,6-1 10 16,2-1 27-16,2 3-1 0,-1 0-18 15,0-1-21-15,-3 3-4 0,-8 1 6 0,-1 3-3 16,-4 0 3-16,-12 0-27 0,-3 1-9 15,-9 3-7-15,-7 0-9 16,-7-1-12-16,-8 4-5 0,-6 0-13 0,-13 0-2 16,-10 0-17-16,-7 0-8 15,-5 1-55-15,1 2-45 0,-5 0-35 0,1 3-33 16,-7 0-41-16,-3 1-38 0,0 3-102 16,-9 0 17-16,-2 2-277 0,-1-2-641 15,-11 2-502-15</inkml:trace>
  <inkml:trace contextRef="#ctx0" brushRef="#br0" timeOffset="9525.968">8026 4799 2502 0,'0'0'402'0,"0"0"-200"0,0 0-20 0,0 0-54 0,0 0-68 15,0 0-28-15,0 0 38 0,0 0 18 16,-9 40 20-16,16-23-8 0,1 4-12 16,3 4-9-16,3 1-9 0,1 1-2 15,4 2 19-15,2 1 7 0,2 1-8 16,3 2-33-16,5-1-22 0,5 7-16 16,9 3-13-16,7 5 14 0,6-2-13 15,-4-5 9-15,-3-6 4 0,-2-5 2 16,0-1 7-16,1-4 36 0,0 1-5 15,1-2-1-15,2-3 28 0,3-2 39 16,1-1-33-16,3-1-19 0,1-1-15 16,-1-1-22-16,2-2 1 0,-4 0-4 0,-2-3-15 15,-2 3 4-15,-4-3-16 0,-3 1-1 16,-5-3-2-16,-7 0 0 0,-12-3-15 16,-1-1-10-16,-9 1-42 0,2 0-48 15,1 0-41-15,-1 1-56 0,-5-4-50 16,-2 2-57-16,-5-2-109 0,-1-1-159 15,-2 0-208-15,-2 0-513 0</inkml:trace>
  <inkml:trace contextRef="#ctx0" brushRef="#br0" timeOffset="9833.327">9361 5528 2775 0,'0'0'401'16,"0"0"-102"-16,0 0 8 0,0 0-40 15,0 0-113-15,0 0-2 0,0 0 0 16,0 0-50-16,0 0-65 0,0 0-15 16,40-3-4-16,-20 9 4 0,3 3-19 15,-2 2 15-15,2 1-16 0,0-1 1 0,1 3-3 16,-5 0-1-16,2 1-1 0,-6 1-10 16,1 0-3-16,-7 1-1 0,-1 1 13 15,-8 1 0-15,0 2 3 0,-8 5 31 16,-5-2-10-16,-7 4 4 0,-7-1-4 15,-7 4-21-15,1-4-16 0,0-3-24 16,-1-3-37-16,6-8-43 0,-1 1-66 16,2-5-54-16,7-2-116 0,2-3-260 15,8-1-604-15,7-7-619 0</inkml:trace>
  <inkml:trace contextRef="#ctx0" brushRef="#br0" timeOffset="17148.895">10406 5374 2624 0,'0'0'351'0,"0"0"-220"0,0 0-73 0,0 0 35 0,-20-40 37 16,15 33 29-16,-1 0 18 0,-1 1-48 16,-2 0-63-16,1 4 10 0,-1 2 37 0,-3 0-3 15,2 10-48-15,-2 3-47 0,-2 8-15 16,0 11 16-16,0 10 15 0,5 0-3 16,3-4 9-16,5-4-15 0,1-9 3 15,5 1-13-15,1 3-9 0,6-7-1 16,-1-5 14-16,4-6 8 0,3-4 23 15,2-4 27-15,2-3 18 0,1-5-15 16,-1-5-10-16,-3-3-18 0,-2-5-15 16,-5 0-20-16,-4-4-14 0,-8-1-39 15,-3-1-35-15,-12 0-9 0,-10-4-52 16,-11 1 45-16,-1 7 16 0,2 3 40 16,5 9-25-16,6 5-9 0,-3 3-19 15,0 0-51-15,3 0-73 0,9 7-104 16,6 0-269-16,2 0-570 0,12 4-533 0</inkml:trace>
  <inkml:trace contextRef="#ctx0" brushRef="#br0" timeOffset="18083.954">10975 5153 1611 0,'0'0'1115'0,"0"0"-739"0,0 0-54 0,0 0-93 16,0 0-15-16,0 0 13 0,0 0-40 15,-22 46-7-15,11-21-23 0,-1 10-34 16,-3 8-40-16,-3 14-24 0,-4 4-10 15,1 2 3-15,0-1-34 0,0-5-17 16,1 1-1-16,3-5-49 0,2-6-76 16,5-10-72-16,4-10-69 0,4-10-97 15,2-6-237-15,0-3-706 0,6-5-773 0</inkml:trace>
  <inkml:trace contextRef="#ctx0" brushRef="#br0" timeOffset="18850.757">11202 5491 889 0,'0'0'1950'0,"0"0"-1553"0,0 0-123 0,0 0 52 16,0 0-106-16,0 0-61 0,0-40-31 16,4 27-44-16,-1-2-50 0,1 1-32 0,2-2-1 15,-1 5 1-15,0-1 10 16,0 5 10-16,-2 0-7 0,0 3 7 15,-1 2 0-15,-2 2-1 0,3 0-5 0,-2 0-16 16,0 4-15-16,2 6 15 0,1 3 31 16,0 2 22-16,2 7-29 15,-3-1-5-15,1 3-1 0,-2 0-15 0,2 0 11 16,-1 0-14-16,0-1-2 0,0-2 2 16,2-1 3-16,-3-1-3 0,1-2 0 15,-1-1 0-15,-1-2-1 0,0-1-33 16,-1-2 15-16,0-1-5 0,0-3-1 15,0 0-3-15,0-4 10 0,-1 0-1 16,-1 0 4-16,0-2-4 0,0 0-5 16,-2 0 8-16,-2-1 4 0,0 0 11 15,-1 0 1-15,1-1 0 0,-3 0 1 16,2 1-1-16,-2 0 2 0,1 0 0 16,-2 0 10-16,0 2 4 0,3-1 5 15,-1 2 13-15,1-1 9 0,2 0-2 0,2-2 2 16,2 0 6-16,1 0-15 15,0 0-13-15,0 0 1 0,0 2-4 16,1-1-7-16,0-1-10 0,5 4 29 0,-1-1 10 16,4 0 2-16,2 1 10 0,3-2 4 15,1 0-20-15,7-2-36 0,-2-8-15 16,11-10-233-16,-4 3-354 0,10-20-1668 0</inkml:trace>
  <inkml:trace contextRef="#ctx0" brushRef="#br0" timeOffset="26099.924">10954 12809 615 0,'0'0'1307'0,"0"0"-1122"0,0 0 80 0,0 0 97 0,0 0 1 16,0 0-35-16,0 0-11 0,0 0-65 15,0 0-33-15,0 0-20 0,0 0-32 16,0 0-13-16,-37-1-34 0,40 1-34 16,-3-1-19-16,2 1-27 0,-2 0-22 15,1 0-15-15,0 0-3 0,0 0-23 16,1 0-44-16,2 0-1 0,6 1 38 15,4 0 30-15,4 4 12 0,6 0 3 16,9 1-13-16,10-2 14 0,8-1-1 16,7-2-12-16,2-1 40 0,2-2 9 15,-6-1 6-15,4-2-6 0,4 0-19 16,-3-1 13-16,3 1 3 0,3-1 39 16,4-1-24-16,3-2-28 0,4 1-15 15,3-1 0-15,3-1-19 0,0 2 1 16,2-1 12-16,3 1-14 0,0 2 1 15,3 0-2-15,1 2 0 0,2 1-2 16,-1 0 0-16,0-1 0 0,0 4 0 16,-1-3-11-16,-1 3 12 0,-3 0 0 15,-4 0 0-15,-3 0-2 0,-4 1 3 0,-2 1 0 16,-6-2 3-16,-3 2 0 0,-5 0 28 16,-5-2 2-16,-5 2 0 0,-8-1-14 15,-8-1 11-15,-9 0-6 0,-8 0 6 16,-4 0-8-16,1 0-4 0,-2 0 0 15,-1 2-17-15,-6-2-1 0,-3 1 0 16,-3-1-33-16,-1 1-28 0,-3 0-18 16,-2 1-18-16,-3-1 9 0,-3 1-21 15,-4 0-92-15,-5 2-111 0,-1-1-114 16,2-3-195-16,3 3-471 0,1-5-701 0</inkml:trace>
  <inkml:trace contextRef="#ctx0" brushRef="#br0" timeOffset="27883.854">19708 12805 2124 0,'0'0'427'0,"0"0"-221"0,0 0 151 0,0 0-41 0,0 0-12 15,0 0-43-15,0 0-1 0,0 0-24 16,0 0-14-16,0 0-1 0,0 0-84 15,0 0-9-15,77 18 19 0,-15-10-11 16,15 1-42-16,7-3-39 0,2-3-25 16,0-2-18-16,6-1-9 0,2 0 12 15,-3 0 0-15,-4-1-15 0,-6-2-21 16,-12 2-6-16,-9-1-34 0,-15-1 7 16,-13-1-4-16,-12 4-27 0,-7-4-61 15,-2 1-110-15,-3-3-193 0,-7-2-253 16,-1 1-817-16,-10-12-759 0</inkml:trace>
  <inkml:trace contextRef="#ctx0" brushRef="#br0" timeOffset="-87167.247">12265 2898 212 0,'0'0'2762'0,"0"0"-2315"0,0 0-203 0,0 0-36 0,0 0-15 0,0 0-28 0,0 0-19 16,0 0-56-16,0 0-90 16,0 0-12-16,0 0-26 0,-52 62 38 15,29-18 10-15,-4 17 5 0,-2 11-5 0,1 4-10 16,2 2-3-16,0-4-9 15,2 2-7-15,-4 3-21 0,2-4-31 0,2-4-69 16,2-9-2-16,5-9-24 0,5-14 8 16,2-12-41-16,8-11-114 0,1-8-213 15,1-3-491-15,0-3-508 0</inkml:trace>
  <inkml:trace contextRef="#ctx0" brushRef="#br0" timeOffset="-86932.475">11868 3363 836 0,'0'0'2130'16,"0"0"-1819"-16,0 0-111 0,0 0-76 15,0 0-42-15,-22 43-9 0,17-5 21 16,3 16-3-16,0 8-3 0,2 1-40 16,0-2-14-16,0-4-33 0,0-2-1 15,3-1 0-15,2-11-1 0,0-11 0 0,0-11-14 16,3-4 6-16,3-6 9 0,3-2 46 15,5-3 45-15,4-6 36 0,8-16 25 16,13-16-53-16,10-21-99 0,4-8-65 16,-3-9-205-16,-6 0-147 0,-17 19-823 15,-4-1-1321-15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14:45.8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18879 14312 2365 0,'0'0'561'0,"0"0"-394"0,0 0 15 0,0 0-1 0,0 0-26 16,0 0-69-16,0 0-32 0,0 0 5 16,0 0-15-16,0 0-21 0,-9 38-20 15,12-24 12-15,-1 3 11 0,4 5 17 16,-3 10 14-16,0 13 10 0,-2 15 4 16,1 9 32-16,-2 2-13 0,2 0 0 15,-2-5-25-15,0 2-6 0,5-3-25 16,-3 0 0-16,2-5-19 0,-1-5 7 15,5-5 27-15,-3-5-15 0,4-11 9 0,-4-7-25 16,-1-6-2-16,0-3-13 0,0 1-2 16,-2 3-1-16,-1-2-2 15,-1-4-32-15,0-3-37 0,0-6-55 0,-1-2-32 16,-1-3-22-16,-2-2-29 0,-2-3-34 16,1-7-127-16,-4-7-257 0,3-3-434 15,1 0-342-15</inkml:trace>
  <inkml:trace contextRef="#ctx0" brushRef="#br0" timeOffset="2369.226">19597 14391 965 0,'-5'-14'1551'0,"1"6"-1248"0,2-2-66 0,-3-2 79 0,0 0-24 16,-3 2-37-16,-1 0-50 0,2 0-52 15,-6 4-17-15,2 1-34 0,-2 0-21 16,1 2-29-16,-1 2-12 0,-2 1-6 16,0 4-33-16,-1 2-1 0,-2 4-31 15,4 7-6-15,1 0 10 0,4 1 27 16,0 5 1-16,7 0-1 0,2 1 2 16,2-1 12-16,7 0-14 0,2-1 0 15,2-2-2-15,3-2 0 0,3-1 0 16,-2-2 2-16,1-1-1 0,-3-2-1 15,1-1-11-15,-5 0 1 0,-4-1-6 16,-4-1-22-16,-3 0-7 0,-4 3-8 16,-5-2-4-16,-6 0-16 0,-2 0-34 15,-6 1-12-15,1-3-9 0,-4-3 1 16,3-4-16-16,0-1-35 0,3 0-59 0,3-8-110 16,6-4-99-16,1-3-99 0,8-5-234 15,1 1-50-15</inkml:trace>
  <inkml:trace contextRef="#ctx0" brushRef="#br0" timeOffset="2832.986">19606 14236 1384 0,'0'0'738'0,"0"0"-272"15,0 0-64-15,0 0-47 0,0 0-51 16,0 0-39-16,0 0-38 0,0 0-112 16,0 0-71-16,0 0-32 0,0 0 13 15,22 43 28-15,-22 3-4 0,0 5-5 16,0 0-7-16,0-2-19 0,-1-3 1 15,-1 0-19-15,0-1-22 0,1-8-3 16,0-10-12-16,1-6 6 0,0-7 3 16,3 1 16-16,1-1 0 0,0-2-7 15,3-6 3-15,-4-3 1 0,3-3-7 16,0-6-18-16,-1-5 40 0,5-6 0 16,-4-4-1-16,4-6-30 0,-2 0 3 15,0 2 12-15,0 5 15 0,-2 4-21 0,0 8 22 16,1 6 39-16,-2 2-2 15,3 6 10-15,-1 5 5 0,3 3 4 0,-4 3 0 16,3 3-40-16,-5-1-15 0,2 0-1 16,-1 0-1-16,-2-4-2 15,-1-2-12-15,0-1-28 0,2-5-41 0,-2-2-6 16,0-5 18-16,-1 0-12 0,3 0 1 16,1-6 5-16,1-2 53 0,1-3 22 15,1-1-29-15,-2 1 16 0,1 2 13 16,-1 4-18-16,2 2 21 0,-3 3 101 15,2 8 47-15,-1 1-42 0,3 3-56 16,-4 0-36-16,1 2-14 0,-2-2-44 16,0-4-46-16,-3-1-87 0,4-4-116 15,-2-3-315-15,0-3-894 0</inkml:trace>
  <inkml:trace contextRef="#ctx0" brushRef="#br0" timeOffset="2963.811">19902 14466 2413 0,'0'0'1071'0,"0"0"-862"0,0 0-30 16,0 0-56-16,0 0-50 0,0 0-73 15,0 0-45-15,0 0-65 0,0 0-180 0,0 0-283 16,0 0-698-16,0 0-508 0</inkml:trace>
  <inkml:trace contextRef="#ctx0" brushRef="#br0" timeOffset="3232.83">20080 14353 3177 0,'0'0'505'0,"0"0"-187"0,0 0 63 16,0 0-38-16,0 0-107 0,0 0-110 15,-38-6-44-15,34 12-34 0,-2 7-48 16,2 9 0-16,2 15 0 0,2 17 39 15,2 4 10-15,8 0-6 0,-4 0-31 16,1-7-10-16,-4 3-2 0,-1-1-45 0,-2-2-58 16,0-2-53-16,0-5-24 15,0-9-11-15,-2-10-12 0,0-5-21 0,0-7-27 16,-2 1-41-16,-1-3-133 0,-3-2-259 16,1-8-554-16,-6-11-131 0</inkml:trace>
  <inkml:trace contextRef="#ctx0" brushRef="#br0" timeOffset="3374.477">19917 14745 1812 0,'0'0'1109'0,"0"0"-820"0,0 0-69 15,45-11-2-15,-25 7 3 0,0-1-70 16,2 1-38-16,-2-2-32 0,2-2-57 16,-2-3-24-16,-2-2-103 0,2-1-158 15,-2-2-188-15,-1-4-509 0,-6 5-779 16</inkml:trace>
  <inkml:trace contextRef="#ctx0" brushRef="#br0" timeOffset="3582.703">20203 14391 1649 0,'0'0'1437'0,"0"0"-1134"0,0 0-106 15,0 0-32-15,0 0 120 0,0 0 16 16,3 50-38-16,1-25-57 0,1 8-53 15,2 9-64-15,-2-2-34 0,-1-5-25 16,-2-4-20-16,0-5-10 0,-2 2-86 16,2 2-122-16,-1-2-115 0,-1-1-93 15,0-2-260-15,0-10-789 0,0-1-504 0</inkml:trace>
  <inkml:trace contextRef="#ctx0" brushRef="#br0" timeOffset="3705.261">20211 14686 1694 0,'0'0'1544'0,"0"0"-1210"0,0 0-49 16,0 0-18-16,0 0-77 0,0 0-91 16,0 0 7-16,0 0-57 0,40-32-49 15,-15 19-195-15,4-2-212 0,-7 4-604 0,17-15-1390 16</inkml:trace>
  <inkml:trace contextRef="#ctx0" brushRef="#br0" timeOffset="4882.715">20790 14330 1342 0,'0'0'1789'0,"0"0"-1528"0,0 0-149 0,0 0-49 16,0 0 29-16,0 0 22 15,-15 61 8-15,11-16 7 0,1 9-15 0,0 3-65 16,-2-5-27-16,-1-6-22 0,1-12 0 16,0-5 0-16,0-6-25 0,2-3 7 15,-1 1-23-15,1-1-6 0,1-3 15 16,1-6 21-16,1-7 11 0,0-4 64 15,0-2 33-15,0-9-26 0,-1-14-64 16,0-16-7-16,-1-18-25 0,2-8-16 16,0-2 27-16,0 5 14 0,6 8 2 15,2 5 16-15,2 9 4 0,1 10 22 16,1 12-4-16,2 3 1 0,4-1 14 16,4 2 44-16,1 3-46 0,1 5-53 15,-3 6-9-15,-1 2-19 0,-5 3 3 16,-3 6 10-16,-4 2 2 0,-4 3-11 0,-4 4-4 15,-3 2-31-15,-7 2-16 0,-7 1 22 16,-4 1 13-16,-5 1 40 16,-3-2 12-16,0-2 20 0,1-4 51 0,2 0 17 15,5-6-11-15,3-1-30 0,5-3-22 16,4 0-12-16,4-1-25 0,4 2 0 16,1 2 1-16,8 0 24 0,6 4 27 15,2 3 0-15,6 2-12 0,3-2-3 16,2 1-16-16,0-2-20 0,1-1-1 15,0-1-1-15,0-2 1 0,-1-1 1 16,0-3 1-16,-2-2 0 0,0-3-1 16,0-3 12-16,1-4 14 0,0-6 7 15,1-4 18-15,2-2-37 0,-4-5-15 16,-2-2-18-16,-3 0 18 0,-4-1 18 16,-5-1-6-16,-4 5-8 0,-3 1-1 15,-4 4 9-15,0 7 6 0,-2 1 34 16,-4 5 27-16,-1 2-24 0,-1 0-55 0,-4 6-27 15,-1 4-10-15,-4 5 19 16,2 5 18-16,0 3 1 0,2 1 0 16,1 1-1-16,5-2-17 0,3-1 1 0,4-4 1 15,3-6-3-15,8-3 15 16,3-3 3-16,8-6 42 0,8-2-11 0,11-12-29 16,-2-2 1-16,-3-5-3 0,-2 3-41 15,-10-3-1-15,4-1 17 0,-1-2 25 16,-3 0 0-16,-6 4 2 0,-5 3 17 15,-5 6-7-15,-5 1 6 0,-3 5 10 16,-1 2 11-16,-5 2-39 0,-2 1-10 16,-5 2-23-16,-1 5-19 0,-3 6 3 15,1 5 15-15,-1 3 31 0,4 4 1 16,1 2 1-16,3-1 1 0,6 1-15 16,3 0 13-16,3-3 2 0,9 0 15 15,3 0 31-15,4-2-6 0,2 3-4 16,3-2-11-16,0 1-1 0,-1 0-21 15,-5 0-3-15,-1-2-2 0,-7 1-22 16,-7 0-7-16,-4-1-2 0,-10 0-26 16,-10 3 20-16,-9 1 17 0,-1-5 22 15,-2-3 23-15,1-1 62 0,9-10 16 0,1-4-13 16,6-6-12-16,10-14 3 16,8-20-48-16,20-26-31 0,13-16-32 15,11-11-37-15,9 1-120 0,3 7-151 0,-14 22-306 16,3 3-1456-16</inkml:trace>
  <inkml:trace contextRef="#ctx0" brushRef="#br0" timeOffset="8266.698">16302 14507 2224 0,'0'0'627'0,"0"0"-473"0,0 0 19 16,0 0 18-16,0 0-38 0,0 0-30 15,0 0-18-15,0 0 8 0,0 0-66 0,0 0-47 16,0 0 0-16,0 0 44 0,0 0 79 16,0 0 61-16,52 24-57 0,-13-24-43 15,13 0-34-15,6-4-13 0,0 1 3 16,0 2-12-16,-1-1 9 0,3 1 0 15,5-1-4-15,0 1-17 0,3 1 5 16,1 0-2-16,4 0 21 0,-1 0-4 16,1 0 4-16,5-1-9 0,-3-1 6 15,1-1-22-15,-1-1 6 0,-2 0-9 16,-1-1 4-16,-5 0-13 0,3 1 9 16,-3-2 9-16,0 3 1 0,-4 2 2 15,1-3-2-15,-4 2 5 0,-5 0-26 16,1 0 23-16,-3 1-22 0,-3-1 0 15,-4 2-1-15,-1 0 0 0,-10 0 12 16,-6 0-11-16,-8-1-1 0,-2 1-1 16,3 0 15-16,0-2 15 0,3 1-8 15,-5 1-1-15,-3 0-9 0,-5 0-10 0,-2 0 0 16,-5-1 10-16,-1 1-12 0,-4-2-30 16,0 1-68-16,-8-2-63 0,-3-2-115 15,-5 0-150-15,-4-1-204 0,-6 1-534 16,5-1-793-16</inkml:trace>
  <inkml:trace contextRef="#ctx0" brushRef="#br0" timeOffset="8566.629">18417 14248 2699 0,'0'0'575'0,"0"0"-321"0,0 0-42 0,0 0 21 0,0 0 18 15,0 0-34-15,0 0-41 0,0 0-19 16,0 0-25-16,0 0-16 0,41 24-15 16,-25-16-28-16,0 1-18 0,4 1-15 15,2 2-19-15,-2-1-18 0,0 2-3 16,1 0 0-16,-6 2 0 0,-1 2 1 0,-2 1 14 16,-7-1-3-16,-3 3 10 0,-2 0 2 15,-5 1-3-15,-5 2 7 16,-6 0-11-16,-2-1-17 0,-6 1-1 0,-3-1-17 15,-2-2-43-15,-4 1-24 0,-5-1-25 16,-9-1-36-16,-5-3-81 0,-6-3-90 16,2-10-233-16,18-3-660 0,0-7-1411 0</inkml:trace>
  <inkml:trace contextRef="#ctx0" brushRef="#br0" timeOffset="9398.575">16586 13971 1903 0,'0'0'645'0,"0"0"-284"0,0 0 10 0,0 0-56 16,0 0-25-16,13-40-38 0,-13 31-84 16,-4 1-78-16,-3-2-34 0,-3 2-53 15,-3 1-3-15,-5 0 3 0,-1 4 22 16,-2 0 5-16,-1 3-5 0,1 4 12 16,2 5 0-16,3 0-25 0,3 2-10 15,2 1-2-15,4 1-16 0,5 0-2 0,2 2 14 16,2 2 4-16,6-1 28 15,4 0 9-15,2-1-12 0,2-1-4 16,1-1 4-16,0-3-22 0,-1 0 12 16,-3 1-2-16,-2-4-13 0,-1 0 1 0,-6 0-1 15,-4-1-3-15,0 1-34 16,-9 0-3-16,-4 3-37 0,-5 0-50 0,-4-1-9 16,-7-1-17-16,0-1-17 0,0-1 17 15,1-5-30-15,4-1-68 0,5-1-157 16,4-8-318-16,6 1-730 0</inkml:trace>
  <inkml:trace contextRef="#ctx0" brushRef="#br0" timeOffset="9833.592">16696 13604 2407 0,'0'0'592'0,"0"0"-336"16,0 0 40-16,0 0 42 0,0 0-15 0,0 0-96 15,0 0-72-15,0 0-57 16,0 0-61-16,0 0-37 0,0 0 16 16,0 0 27-16,-4 59 6 0,6-28-9 0,2 1-22 15,-1 9 0-15,-2 6-16 0,-1 11 11 16,0 0-12-16,-3-13 0 0,0-11-1 15,1-12-2-15,2-4-1 0,0 0-10 16,-2 2-2-16,2 0 3 0,0-5 9 16,0-5-16-16,0-5-2 0,0-1-25 15,0-4-3-15,2-2 18 0,2-5 31 16,0-4 0-16,4-6 18 0,0-7-18 16,3-2-21-16,3-2-28 0,-1 1 21 15,1 3 6-15,1 7 4 0,-4 6 18 16,3 1 20-16,-6 7 14 0,1 3-21 15,-1 0-12-15,0 7 29 0,-3 2-5 16,1 3-25-16,-2 1-12 0,-2 1-44 16,-2 2-27-16,0-2-22 0,-2 3-59 15,-2-4-77-15,0-2-143 0,2-4-298 0,2-1-969 16</inkml:trace>
  <inkml:trace contextRef="#ctx0" brushRef="#br0" timeOffset="10616.541">17034 14005 2066 0,'0'0'794'0,"0"0"-467"0,0 0-123 0,0 0 9 15,0 0-17-15,0 0-26 0,-15-40-53 16,8 33-2-16,2 4-12 0,-4-1-10 15,3 3-16-15,-4 1-21 0,2 0-50 16,-1 5-6-16,1 2-46 0,-2 3 6 16,2 3-4-16,3 0 22 0,1 1-6 15,-1 0-3-15,4 0-6 0,1 0-3 0,0-5-10 16,1 1-19-16,4-4-13 16,-1-3-3-16,3-1 16 0,1-2 44 15,4-3 25-15,-1-2 38 0,3-4 15 0,-3 1-21 16,2-2-11-16,-2 1-18 15,-2 1-1-15,-3 2 0 0,-2 3 46 16,-1 2 17-16,-1 1-40 0,-2 1 7 0,3 2 24 16,-3 3-38-16,2-1-16 0,-2 3 14 15,2 0-14-15,0-2 16 0,-1 1-18 16,1 0 0-16,0-3-3 0,4-1-16 16,-4-1-9-16,2-1 9 0,1-1 4 15,2-1 15-15,-3-4 9 0,3 1 35 16,-2-2 2-16,1 0 1 0,1-1-10 15,-4 3 0-15,1 0-6 0,0 1-10 16,-2 3-21-16,-2 0-16 0,2 0-24 16,-1 4 0-16,1 1 24 0,0 2-2 15,0 1 2-15,2 1-3 0,-1-3-2 16,-3 0-4-16,2-1 6 0,-1-4 7 16,1 1 10-16,2-2 0 0,0 0 1 15,-1-5 1-15,5-1 0 0,0-2 18 16,2-2-18-16,-1-1 1 0,1 0 2 15,0 1 13-15,-1 1-13 0,-1 2 9 16,-2 4 32-16,0 3 6 0,-2 0-38 16,1 2-9-16,-1 6 9 0,2 2 4 0,-2 1-15 15,2 1-1-15,-4 0-2 0,2 0 1 16,-3-4 1-16,3 1 2 0,-2-4-2 16,0-2-11-16,0 0-5 0,0-3 14 15,1 0-17-15,2-6-2 0,1-1 21 16,-1-4 2-16,5 0 13 0,-2-2-12 15,0 2 0-15,1 2-3 0,-1 0-30 16,2 5 17-16,-3 4 13 0,1 0 25 16,-3 3-13-16,2 4 15 0,-1 2-27 15,-4-1-2-15,3 2-35 0,-3 0-62 16,0-2-54-16,0-2-86 0,-1-1-118 16,1-4-285-16,0-1-878 0</inkml:trace>
  <inkml:trace contextRef="#ctx0" brushRef="#br0" timeOffset="10850.473">17523 13709 2764 0,'0'0'567'0,"0"0"-307"0,0 0 12 0,0 0-2 0,0 0-24 0,0 0-57 15,0 0-90-15,0 0-38 0,0 0 7 16,4 40 24-16,1-18 21 0,-1 6 52 15,2 2-46-15,0 3-52 0,-2-2-34 16,0 2-3-16,-4-1-30 0,0-1-54 16,0-2-44-16,-2 0-51 0,-2-3-56 15,0-5-65-15,2-4-43 0,0-6-50 16,1-5-91-16,1-5-105 0,0-5-99 16,-3 0-753-16</inkml:trace>
  <inkml:trace contextRef="#ctx0" brushRef="#br0" timeOffset="10982.794">17401 13904 1444 0,'0'0'1742'0,"0"0"-1296"0,0 0-8 16,0 0-83-16,0 0 12 0,0 0-79 15,51-18-96-15,-9 5-77 0,7-2-97 0,6-4-18 16,1-2-140-16,-5 1-70 0,-2-5-66 16,-11 9-311-16,-2-2-1534 0</inkml:trace>
  <inkml:trace contextRef="#ctx0" brushRef="#br0" timeOffset="13234.393">6590 9652 1380 0,'0'0'799'0,"0"0"-511"0,0 0-39 0,0 0-11 0,0 0 11 16,0 0-51-16,-35-41 8 0,32 34-32 15,-2-2-42-15,0 1-25 0,3 2-25 16,-1-1 12-16,2 4-4 0,1-3-22 16,0 3-15-16,1-2-9 0,5 1-20 15,4-4 4-15,6-1 12 0,3 2 0 16,5-2 0-16,3 2-6 0,1 2-21 16,0 3-13-16,1 2-12 0,-1 3-9 15,-2 5 2-15,-3 2-12 0,0 5 4 0,-5 0 14 16,1 2-2-16,-3 2-4 15,-1 2-21-15,-2 0-19 0,-3 4 4 0,-3 0-8 16,-1 0-18-16,-3 0 19 0,-2 1 34 16,-1-2 14-16,-1 1 14 15,-5 0 2-15,0-3 13 0,-6 1 10 0,-2-2 25 16,-2 0 28-16,0 1 6 0,-3-4 9 16,1 2 12-16,-2-5 12 15,4 1-3-15,2-3-34 0,3-2-22 0,2-2-22 16,4-1-20-16,0-1-1 0,4-1-15 15,1 1-1-15,0-3-1 0,0 3 2 16,4-2 0-16,2 0 2 0,3 0 1 16,-1-1 12-16,2 0-12 0,-1-2 13 15,3 1-15-15,-4-1 11 0,1-2 3 16,-1 0-12-16,-2 1 10 0,-2-1-10 16,-1 2 0-16,-1-2-2 0,-1 1-1 15,-1 0 0-15,0 1-2 0,0-1-29 16,-2 5-21-16,-1 1 52 0,-2 6 11 15,-2 2 11-15,-2 4 2 0,-2 2-6 16,2 2-2-16,0 2 2 0,-1 5-6 0,2 5-10 16,2 9-1-16,1 8-1 0,3 2 0 15,2-4-1-15,2-5-11 16,4-11 12-16,-1-5-1 0,1 4 0 0,-1-8 1 16,2 2 0-16,0 5 3 0,-3-7 9 15,1 5-9-15,-2 4 10 0,-2 0-13 16,-1 1 2-16,-2-2-2 0,-4-1-1 15,-3-2-2-15,-2 1-18 0,-1-3 18 16,-5 1 0-16,-1-4 1 16,-4 2-10-16,-3-3-10 0,-2-1-8 0,-2-1-16 15,-1-3 15-15,0-5 1 0,1-3-16 16,1-6-40-16,3-5-83 0,1-7-75 16,5-9-178-16,3-11-341 0,6 2-858 15</inkml:trace>
  <inkml:trace contextRef="#ctx0" brushRef="#br0" timeOffset="16148.635">6785 10162 1413 0,'0'0'1246'0,"0"0"-1050"0,0 0-3 0,0 0 30 0,0 0-73 16,0 0-42-16,0 0 38 0,0 0 8 16,0 0-44-16,0 0-53 0,0 0-29 0,0 0-12 15,0 0 41-15,0 0 9 0,0 0-10 16,0 0 6-16,55 15-34 0,-32-14 3 15,4 0-6-15,2-1-22 0,7 0 0 16,7 0 16-16,7-2 8 0,0 2 23 16,-3 0 9-16,-9 0-4 0,-9 0-11 15,-7 0-14-15,3 0 4 0,2 3-12 16,2 0 2-16,6 1-8 0,-4 0 11 16,-4 1-5-16,-3 0-1 0,-2 0 1 15,-5-1-7-15,-4 3 7 0,-3-3 5 16,-1 0-2-16,-4-1-7 0,-3 0-15 15,0-1 12-15,-2 0-12 0,0 2 13 16,0-2 8-16,0 1-2 0,0-1-4 16,0 2-6-16,0-2 7 0,-2 1-7 15,0 1 0-15,2-2 0 0,-3 2-10 0,2 0 0 16,0-1 0-16,1 1-1 16,-1 1-1-16,0 0-2 0,0 0-1 15,1 3 0-15,0 0 2 0,-2 2 1 0,2 3 1 16,0 2 1-16,-2 1-1 0,2 2 1 15,0 3 1-15,0 2-1 16,0 3 0-16,0 2 14 0,0 2-14 0,2 2 0 16,0 1-1-16,1-1 1 0,-1 1 10 15,1 2-11-15,1 3 1 0,-1 6 1 16,3 6-1-16,0 4 13 0,-1-5-12 16,-2-2 22-16,1-4-22 0,-2 3 9 15,0-2-10-15,-1 1-2 0,-1 2 0 16,3 0 1-16,-2 2 1 0,0-3 0 15,2 2 0-15,-3 0 10 0,2 0-12 16,0 3-1-16,-1 0 1 0,1 0 2 16,-1 0 1-16,2 1 13 0,0 0-14 15,-1-2 1-15,0 0 0 0,1-1 15 0,0-2-6 16,0 1 3-16,1 0 10 16,-2-2-23-16,0 1 16 0,-2-1 0 15,1-1-15-15,-1-1 15 0,0-2-15 0,0-1 9 16,-1 0 1-16,-1-3-11 15,0-5 10-15,0-6 3 0,2-6-12 16,-3 0 12-16,1 3-13 0,1 3-1 0,-1 4 2 16,1 1 8-16,1-3-11 0,-2-2-3 15,2 1 0-15,-2-1 0 0,0-2 0 16,2-2-20-16,0 2 23 0,-3-1 2 16,3 1 0-16,-3-2 0 0,2 2 0 15,-1-1-1-15,1 0-1 0,1 2 0 16,-2-2 1-16,2 1 0 0,0-2-1 15,-2 0 0-15,2-1-1 0,0-2-2 16,0 3 1-16,0-1 1 0,0 1-1 16,0 1-1-16,0 1 3 0,0-1 1 15,0 2 1-15,0-2-2 0,0 1-3 16,-3-2 3-16,3 1-1 0,-2 0 1 16,2 1 0-16,0-2-1 0,0-1-7 15,0-3 6-15,0 4 2 0,0-3 0 16,0-1 0-16,0 1 0 0,1-1 0 0,0-1 1 15,-1 1 2-15,0-1 0 16,0-1-3-16,0 0 2 0,0-3-1 16,-1 2-1-16,0-2-14 0,1 0 13 0,0 0 0 15,0-1 1-15,0 2-2 0,0-3-13 16,0 1 14-16,0-1 0 0,1-2-12 16,0 4 13-16,0-4 1 0,1 3 0 15,-2-2 0-15,0 2 2 0,0-2-2 16,2-1-1-16,-2 3-2 0,0-2 2 15,0 1 0-15,0-1 0 0,0 0 2 16,0 3 1-16,0-1 0 0,0 0-1 16,0 0 1-16,0 1-2 0,-2 1 0 15,2-2-1-15,0 3 0 0,0 0-1 16,0-1 1-16,-3 0-2 0,3-2 1 16,0 3 1-16,-1-1 0 0,1-1 0 15,0 2 0-15,-1-5 0 0,1 4 0 16,-1-1 3-16,0 0-2 0,0-2 0 15,0 0 0-15,1-1-1 0,0-2 1 16,-2 0 0-16,2 0-1 0,0-2-2 16,0 0-1-16,-2 2-13 0,2-2 13 15,0 1-15-15,0-1 6 0,-2 0 9 0,2 0-9 16,-2 1 9-16,2-1-12 0,-1 0 2 16,1-1-2-16,-1 2 0 0,1-3 12 15,-1 1-12-15,1 1 13 0,0-1-10 16,0 1 11-16,0 0-1 0,0 0 1 15,0-1 0-15,0 1-2 16,0-1 2-16,0-1 0 0,0 2 1 0,0-4-2 16,0 1 0-16,0 2-1 0,0-3 0 15,1 1-15-15,0 0 15 0,2 0 0 16,-1 1 0-16,0 1 2 0,0 2 1 16,0 0 2-16,1 1 1 0,1-2-1 15,-2 1 0-15,1 1 0 0,2-1-1 16,-1 2-1-16,0 0 1 0,0-3-1 15,1 2 1-15,1-2-1 0,-2 0 0 16,2 0 1-16,0 0 2 0,0 0 12 16,3-1 1-16,-1-1-13 0,1 1 0 15,3-2 0-15,2 1-1 0,1-1 1 0,1 0-1 16,3 2-1-16,2-3 0 0,4 0 0 16,3-1 1-16,6 1-2 15,7-1-1-15,11-2 1 0,4 1 0 0,-4-1 1 16,0 0 1-16,-3-2 0 0,2-2 0 15,2 0 1-15,1 0-1 0,2 0-1 16,-1 1 1-16,3-1-1 0,2-1 1 16,2 2 0-16,-2-1-1 0,0 0-1 15,-2-2-1-15,4 2-20 0,2 1-16 16,3-1 37-16,1-2 6 0,2 1 7 16,-1-1-13-16,0-1 0 0,2 3 0 15,-2-2 1-15,0 2 2 0,2-2 0 16,0 0 9-16,-2-1-10 0,0 3 0 15,0-2-1-15,0 1-1 0,-1-1 0 16,-1 2 0-16,-2-2-1 0,3 2 1 16,-1 1 0-16,2-1-2 0,-4-2 0 15,2 3 0-15,-4-1 0 0,2 1 0 16,-1 0-10-16,0 1 11 0,1 0-12 0,-1 0 10 16,0 0 2-16,-5 0-1 0,1 0 1 15,-2 1 1-15,0 0 0 0,-2 1 3 16,0-1 0-16,-1 0-1 0,-1 1-1 15,0-1 1-15,-2 1 1 0,2 0 0 16,-4 0 0-16,1 0-1 16,-3 0 0-16,3 0 13 0,-2 0-13 0,0 1 19 15,1 1 13-15,0-2-13 0,0 2-20 16,1-1 1-16,0 0 13 0,0 0 6 16,2 0-2-16,1 0 2 0,0-1 6 15,2 0-12-15,2 0 10 0,1-1 2 16,2-1-6-16,1 1 3 0,1 0-5 15,1-1-4-15,0 1 0 0,-1-1 0 16,-1 2-13-16,2-1 1 0,0 1-1 16,2 0 10-16,2 0-11 0,-1 0 0 15,0 0 1-15,2-1-1 0,-1 1 1 16,1-2 0-16,1 2 10 0,-1-1 3 0,3-2-15 16,1 3 16-16,1-3-14 0,2 2 16 15,1-2 6-15,0 0-21 0,-1 0 24 16,0-1-25-16,-2 1 1 0,0 2 0 15,-2-2-2-15,2 0 1 0,0 0 10 16,-2 0-10-16,-1-1-2 16,-2 2 2-16,-2-1-2 0,-1 0 1 0,-2-1 0 15,-1 3 0-15,-1-3 1 0,-3 1 1 16,-2-1 9-16,0 1-12 0,-5-1 0 16,1 0 0-16,-2-2 1 0,-1 2-1 15,-3-2-2-15,-2 2 2 0,-1 0 0 16,-2 0-1-16,-10-1 0 0,-4 3-1 15,-7 0 1-15,-3 0 0 0,4-2-1 16,1 2 2-16,1-1 0 0,-1 0-2 16,-4 0 0-16,-1 0 1 0,-2 2 0 15,0-1 1-15,-4 1 0 0,-1-2 0 16,0 3-2-16,-4-3 0 0,3 3 0 16,-4 0 0-16,2-1-10 0,-3 1 0 0,0 0 11 15,0 0-2-15,-1 0 0 16,0 0-9-16,0 0 11 0,0 0 0 15,-1 0 0-15,-1 1-1 0,2-1-1 0,0 2-11 16,-1-1 13-16,2 1 1 0,1-1 0 16,-3 0-1-16,1 1 0 15,-1-1 1-15,2 2 0 0,-2-2 0 0,1 1 1 16,0-1 0-16,1 2 1 0,-2-2 0 16,1 0 0-16,0 1 0 0,1 2 1 15,-1-3 12-15,2 0-12 0,-1 2 12 16,0-2-12-16,1 3 12 0,-1-1-13 15,3-1 1-15,-2 1 9 0,1-2-11 16,0 3 2-16,-2-4-1 0,3 3 1 16,-2-1-2-16,2 0 3 0,-1 1-1 15,3 0-2-15,-2-2 1 0,1 2-1 16,1 0-1-16,-1 1 0 0,1-1-1 16,0-1-2-16,2 1 0 0,-3 1 2 15,1-1-1-15,2 1 0 0,-5 1 2 0,1-2 1 16,0 1-1-16,2-2-1 15,-4 2-1-15,1-1 1 0,0 1 1 16,0-1 0-16,-3-3-2 0,0 4 1 0,-1-1-1 16,1 0 2-16,-2-3 0 0,1 3 2 15,-1-3 14-15,2 1 2 0,1 1 0 16,0-1 3-16,3-1-9 0,-1 0-9 16,4 3 18-16,0-3-21 0,-1 0-2 15,1 0-16-15,-1-3-33 0,-1 2-82 16,1-5-134-16,-4-1-275 0,4-19-1312 0</inkml:trace>
  <inkml:trace contextRef="#ctx0" brushRef="#br0" timeOffset="18566.509">16498 15127 2684 0,'0'0'482'0,"0"0"-290"0,0 0 61 0,0 0 3 15,-38-5-90-15,34 1-52 0,0 2-70 0,2-1 2 16,0 1-2-16,1-2-13 16,1 4-10-16,0-2-21 0,3 2-22 15,7-1 22-15,12 1 19 0,16 0 43 16,20 3 40-16,12-1-22 0,7 1 28 0,4 0 33 15,0-3-46-15,2 1-18 16,10-1 9-16,1 1 5 0,7-1 6 0,4 2 10 16,0 1 8-16,2-1-33 0,-5 1-24 15,-3 0-7-15,-7-2 1 0,-4 1-34 16,-5-2-18-16,-10-2 1 0,-6 0-1 16,-5-1 2-16,-6-1 0 0,-7-1-2 15,-3 0-2-15,-9 0-28 0,-9 2-13 16,-8 1-5-16,-5-1-4 0,5 1-14 15,-4-2-29-15,-3 1-26 0,-4-1-28 16,-2 1-25-16,-5 0-20 0,-2-2-58 16,-5-4-180-16,-1 1-272 0,-3-5-542 15,2 3-653-15</inkml:trace>
  <inkml:trace contextRef="#ctx0" brushRef="#br0" timeOffset="18882.335">18216 14834 2433 0,'0'0'550'0,"0"0"-265"0,0 0 27 16,0 0-63-16,0 0-79 0,0 0-31 15,0 0 47-15,0 0 68 0,0 0-60 16,3 41-59-16,6-29-25 0,2 0-9 16,7 1 6-16,1 0-13 0,4-1-30 15,6 1-15-15,2 0-13 0,2 3-6 16,8 2-5-16,-6-3 5 0,1 3-18 15,-3 0 0-15,-6-3-9 0,2 5 0 16,-8-3 12-16,-5 0-15 0,-7 2 0 16,-7-1-12-16,-4 3 0 0,-11-1 6 15,-14 7 6-15,-18 1 20 0,-14 5-20 16,-7-3-36-16,0-6-25 0,2-3-30 16,10-6-55-16,2-5-67 0,2-4-109 15,4-6-257-15,10 0-669 0,8-6-1344 0</inkml:trace>
  <inkml:trace contextRef="#ctx0" brushRef="#br0" timeOffset="19816.308">17085 15594 2596 0,'0'0'563'0,"0"0"-296"0,0 0 16 0,0 0 43 0,0 0-41 0,-37-35-65 15,25 27-53-15,0 0-63 0,-2 2-33 16,2 3-28-16,0 2-16 0,-4 1-27 15,5 6-9-15,-3 7-37 0,1 2-12 16,-1 8-1-16,4 2 4 0,5 5 37 16,1-3-35-16,4 1 16 0,0-4-6 15,6-1-12-15,3-4 2 0,3-6 19 0,1-3 15 16,1-6 13-16,3-3 6 0,1-3 40 16,-1-7 7-16,2-7-19 0,-2-3-28 15,-1-5-12-15,-1-4-19 0,1-9-15 16,-5-7 15-16,0-5-3 0,-5-4 15 15,-5 5 19-15,-1 4 0 0,-2 9 19 16,-1 8 9-16,-2 9 9 0,1 4 19 16,0 0 21-16,1 3 22 0,1 0-1 15,-2 7-18-15,2 3-7 0,0 1-73 16,1 8-9-16,0 10-61 0,0 15 70 16,1 12 6-16,0 8 43 0,4-2-12 15,3-5-22-15,0-7-12 0,2-6 12 16,-4-8-12-16,1-3 28 0,0-6 0 15,1 2 5-15,2-2-5 0,0-1-13 16,-3-2 0-16,1-6-2 0,0-3-1 16,-4-1-15-16,3-3 0 0,-2 0-28 15,-1-7-14-15,1 0-16 0,2-3-22 16,-2-1-33-16,0-3 2 0,0 1-6 0,0 3 15 16,-2 3 28-16,-1 1 34 0,0 5-1 15,0 1-18-15,1 1 3 0,2 5 44 16,3 2 12-16,0 5 0 0,0 3 3 15,1 1 16-15,-1 1-19 0,2-2 0 16,-3-1-53-16,-3-4-63 0,1-2-82 16,-2-2-118-16,0-7-168 0,-2 0-522 15,0-4-745-15</inkml:trace>
  <inkml:trace contextRef="#ctx0" brushRef="#br0" timeOffset="19981.356">17261 15502 2202 0,'0'0'655'0,"0"0"-411"0,0 0-91 0,0 0-31 0,0 0-52 16,0 0-49-16,0 0-21 0,0 0-89 16,0 0-260-16,0 0-324 0,0 0-859 0</inkml:trace>
  <inkml:trace contextRef="#ctx0" brushRef="#br0" timeOffset="20349.445">17368 15599 2772 0,'0'0'812'0,"0"0"-415"0,0 0-59 0,0 0-50 16,0 0-94-16,0 0-87 0,0 0-49 16,0 0-38-16,0 0-20 0,0 0-16 15,42 13-2-15,-27-3 16 0,-2 2-19 16,1 3-1-16,-3 2-5 0,-5 0-4 16,-1 2-18-16,-3-3 3 0,1 0 0 0,-3-2 3 15,-3-2 23-15,1-4 20 16,0-3 25-16,0-1 24 0,2-2 9 15,0-2 16-15,0-4 9 0,2-4-13 0,2-5-49 16,3-7-21-16,2-1-33 0,0-3-62 16,2 1-49-16,0 2-53 15,2 3-57-15,-1 6-47 0,-1 2-105 0,5 2-184 16,-3 2-382-16,1 1 247 0,-2 4-367 16</inkml:trace>
  <inkml:trace contextRef="#ctx0" brushRef="#br0" timeOffset="20983.44">17619 15690 2139 0,'0'0'682'16,"0"0"-278"-16,0 0-35 0,0 0-26 16,0 0-104-16,0 0-65 0,0 0 3 15,0 0 8-15,0 0-7 0,0 0-16 16,0 0-37-16,0 0-61 0,22-7-58 16,-13-6-6-16,1-4-27 0,0-1-22 15,-3 1 6-15,-1 4 13 0,-2 1 15 16,-2 2 12-16,-2 3-16 0,0 1 16 15,-4 2-15-15,0 2 18 0,-3 2 0 16,-1 3-23-16,0 3 2 0,-2 8 21 0,1 3 1 16,0 2 30-16,4 1 14 0,1 3-24 15,4-3-21-15,0-1-22 16,4-2-14-16,1-3-29 0,4-2-14 0,0-6-10 16,4-2-6-16,1-4-19 0,3 0-28 15,3-7-7-15,2-7-98 0,3-2-141 16,-3-3-9-16,2-3 180 0,-3 1-101 15,-2-1-261-15,-1 3 242 0,-2 0 337 16,-5 4 156-16,-4 4 38 0,-1 2 49 16,-4 4 90-16,0 3 33 0,-2 1 10 15,-2 1-41-15,-4 0-67 0,1 0-134 16,-3 5-56-16,1 1 5 0,-2 6 38 16,2 0 21-16,1 5 9 0,2 0-25 15,3-1-22-15,1 2-37 0,0-1-28 16,0-3-39-16,3-1 0 0,3-1-27 15,-2-5-16-15,3 0-12 0,3-5 0 16,2-2-27-16,-1-4-17 0,5-4-27 16,-1-6-22-16,1-5 2 0,-1-2-34 15,1-6-34-15,-1 0-31 0,-3-4 11 16,-3-2 62-16,-3-5 140 0,-6 2 32 16,0 0 35-16,-2 3 54 0,-4 5 89 15,-1 1 8-15,-1 7 0 0,2 6-10 0,0 6-17 16,2 4 33-16,1 4-37 15,1 1-51-15,2 7-45 0,0 5-32 0,0 14 26 16,0 11 29-16,5 3 19 0,1-4 9 16,4 0-67-16,0 1-19 0,1-1-24 15,-1 1 0-15,-2-8-70 0,-3-6-61 16,1 3-81-16,0-2-151 0,-3-2-177 16,0-9-263-16,-1-7-581 0,-2-8-349 0</inkml:trace>
  <inkml:trace contextRef="#ctx0" brushRef="#br0" timeOffset="21250.908">17934 15580 2822 0,'0'0'719'0,"0"0"-375"0,0 0-136 0,0 0-2 0,0 0-33 0,39-7-40 16,-18 1-56-16,4 0-50 16,2-2-27-16,2-2-43 0,0 2-22 0,-1 2 15 15,-3 3 7-15,-1 3-31 0,-4 0 9 16,-2 8 21-16,-3 3 44 15,-4 4 0-15,-1 2 69 0,-2 3-7 0,-5 1 15 16,-3 2 0-16,0 4 3 0,-1-5-21 16,-3 1 2-16,-2-2-9 0,4-4-9 15,-1-5-12-15,3-3-29 0,-2-2-2 16,-1-3-86-16,3-4-74 0,0 0-62 16,-2-8-29-16,2-5-139 0,-2-5-225 15,2 1-669-15,0-14-646 0</inkml:trace>
  <inkml:trace contextRef="#ctx0" brushRef="#br0" timeOffset="21370.588">18174 15505 20 0,'0'0'2737'16,"0"0"-2300"-16,0 0-348 0,0 0-79 16,0 0-10-16,0 0-147 0,0 0-106 15,0 0-218-15,0 0-655 0</inkml:trace>
  <inkml:trace contextRef="#ctx0" brushRef="#br0" timeOffset="21867.842">18348 15586 2673 0,'0'0'641'0,"0"0"-320"15,0 0 56-15,7 43-60 0,-5-29-54 16,0-1-39-16,0 0-37 0,0-3-59 16,0 0-55-16,0-3-24 0,-1-1-24 15,1-3-24-15,1-2-1 0,1-1-11 16,2-1-7-16,1-4-31 0,2-5 10 15,2-4 8-15,-2-1-27 0,1-7-15 16,-2 1 6-16,-4-3 27 0,-2 0 19 16,-2 1-16-16,-6 2 6 0,-2 4 0 15,-2 6 31-15,3 5 31 0,-1 5 21 16,2 1 0-16,-2 4-24 0,3 6-27 16,-1 1-1-16,0 3-9 0,3 1-16 15,2 1 13-15,1-1-3 0,0-3-10 16,1 2 7-16,4-5 17 0,-1-2 1 0,1-1 43 15,-1-5 12-15,2 1 15 16,2-2 19-16,0-4-1 0,1-4-21 16,1 1-15-16,2-1-22 0,-3-1-28 0,0 3 1 15,2 2 28-15,-2 2 2 16,2 2-32-16,1 1-1 0,-2 5-18 0,1 2 0 16,3 1 15-16,-3 3-13 0,3-2-2 15,-4 0-24-15,-1 0-10 0,0-2 3 16,-4-5 6-16,-1 0 1 0,0-3 11 15,-1 0 30-15,3-6 1 0,4-4 16 16,0-1-1-16,3-3 0 0,3-1 12 16,3 2-2-16,-4 0-23 0,5 6 25 15,-3 3 31-15,1 4-18 0,1 0-31 16,0 7-7-16,-1 3-4 0,-1 0-36 16,1 1-74-16,-5 0-121 0,-1-5-157 15,-3-2-345-15,-3-4-1179 0</inkml:trace>
  <inkml:trace contextRef="#ctx0" brushRef="#br0" timeOffset="23466.761">14988 15117 1867 0,'0'0'744'0,"0"0"-374"0,0 0-27 0,0 0-32 0,0 0-28 16,0 0-69-16,-47-27-27 0,37 22-38 15,-2 0-16-15,-1 1-22 0,1 0-37 0,-1 2-22 16,1 2-12-16,-2 0-28 15,3 6-12-15,0 4-55 0,0 6-28 16,1 8 15-16,1 3 31 0,2 5 9 0,3 2 26 16,4 0 1-16,2-1-48 0,8-2-4 15,1-5 4-15,4-3 12 16,1-4 14-16,4-5 23 0,1-4 1 0,2-6 27 16,1-4 3-16,0-2 6 0,-1-9 9 15,-2-3-15-15,-2-3-31 16,-4-4-9-16,-4-2-28 0,-5-2 6 0,-4-2 31 15,-4 1-12-15,-8-3-50 0,-5 0-28 16,-3 0 6-16,-1 3 12 0,-2 1 13 16,2 6 9-16,2 8-48 0,2 2-40 15,6 5-74-15,2 1-125 0,3 3-249 16,2 0-693-16</inkml:trace>
  <inkml:trace contextRef="#ctx0" brushRef="#br0" timeOffset="23866.641">15151 15127 2666 0,'0'0'600'0,"0"0"-380"0,0 0-43 16,-3 45 47-16,8-25-13 0,0 6-46 16,1 3-28-16,2 3-7 0,0 7-47 15,-1 6-49-15,-2 10-18 0,-3 2-16 16,-2-2-19-16,-3-8-46 0,-1-9-65 15,0-12-31-15,0-5 24 0,2-4 72 16,-1-2 42-16,0 0 23 0,-1-2 40 16,0-6 13-16,2-6 22 0,-2-2-13 15,0-9-62-15,-1-7 0 0,0-12-12 16,0-14 24-16,-1-14-12 0,5-4 19 16,1 0 6-16,4 3-3 0,4 6 30 15,2 8 13-15,0 6 3 0,1 11 6 16,-1 7 13-16,0 6-11 0,4-1-14 15,-1 0-25-15,3 1-37 0,-3 7-10 16,-1 4-17-16,-3 2-7 0,-2 1-24 16,-3 7-25-16,-1 3-41 0,-3 5-27 0,-1 2-36 15,-5 4 40-15,-6 3 40 16,-1-1 0-16,-2 2-3 0,-1-3-26 16,1 0-39-16,0-3-105 0,3-2-247 15,4-6-635-15</inkml:trace>
  <inkml:trace contextRef="#ctx0" brushRef="#br0" timeOffset="24714.459">15546 15041 1979 0,'0'0'773'0,"0"0"-474"0,0 0-47 0,0 0 25 0,0 0-25 15,0 0-88-15,0 0-79 0,0 0-85 0,0 0-3 16,0 0-21-16,-44 42 24 0,36-21 25 16,-1 5 10-16,2-2-14 0,0 1-21 15,2-2-1-15,2-3-17 0,2-2-4 16,1-3-6-16,3-3 5 0,4-6 2 16,3-2 21-16,3-4 1 0,4 0-1 15,1-7-1-15,5-6-34 0,0-3 4 16,-1 1-7-16,-2-2-15 0,-1 1 12 15,-5 3 41-15,-2 3 2 0,-4 1 0 16,-3 5 17-16,-3 4 41 0,-1 0 15 16,-1 1-54-16,0 7-20 0,0 1 1 15,0 4 20-15,0-2 4 0,-1 2-10 16,1-3 0-16,0 0-4 0,0-3-9 16,3-3 16-16,2 0 3 0,1-3 24 15,1-1 14-15,1-1-10 0,0-6-10 16,0-2-28-16,0-1-12 0,-3-2 0 0,-3 1-17 15,-2-2-24-15,0 1-33 16,-4 0 21-16,-5 1-67 0,-2 1 10 16,-1 3-72-16,-1 1-33 0,2 3-46 0,0 3-75 15,1 0-258-15,5 0-524 0,2 2-111 16</inkml:trace>
  <inkml:trace contextRef="#ctx0" brushRef="#br0" timeOffset="25315.399">15823 15162 1307 0,'0'0'1674'0,"0"0"-1373"0,0 0-97 0,0 0-5 0,-43 0-19 0,36 1-83 15,1 1-40-15,-1 1-57 0,2 2-19 16,1 2-44-16,2 2 22 0,2 0 26 0,2 2 12 15,3 1-23-15,2-1-8 16,1-2 33-16,2 0-37 0,3-2 38 16,-1-2 21-16,2-3 10 0,-1-2 20 15,1 0 15-15,0-7 41 0,-1-1-10 0,1-5-10 16,-1-2-27-16,0-4-11 0,-5-2-12 16,-1-3 1-16,-4-2-14 0,-2-3-17 15,-1-1-7-15,-6-3-16 0,-2 2 15 16,-2-1 1-16,-1 5 9 0,-1 3 19 15,3 7 40-15,-1 3-6 0,5 6 0 16,0 1 15-16,2 3-4 0,1 4-27 16,-1 0-46-16,2 4-6 0,-1 5-104 15,0 5 30-15,1 6 49 0,1 5 18 16,0 1 10-16,3 8-18 0,3-2-1 16,-1 1-33-16,3-1-20 0,1 0 4 15,3-4 18-15,0-3 41 0,4-5 12 16,-1 0 22-16,1-6 33 0,2-4 23 15,1-2 2-15,0-2-15 0,-2-3 0 16,-1-3-16-16,-2-3-9 0,1-3 58 16,-4-2-9-16,-3-4-77 0,1 0-11 15,0-5 18-15,-4-1-19 0,-1-3-32 0,-3-2-35 16,-1 0 42-16,0 0 25 0,-3 2 3 16,-1 1 25-16,-2 7 6 15,2 4 8-15,0 5 20 0,0 4-14 0,1 0-48 16,0 6-64-16,0 5-28 0,3 6 40 15,-2 4 37-15,2 2 13 0,2-1-44 16,2-1-46-16,3-2-127 0,1-4-148 16,2-5-280-16,-3-4-672 0,5-6-702 0</inkml:trace>
  <inkml:trace contextRef="#ctx0" brushRef="#br0" timeOffset="25750.446">16080 14707 1994 0,'0'0'1863'0,"0"0"-1477"0,0 0-129 0,0 0 20 0,0 0-50 15,0 0-89-15,0 0-11 0,20 42 16 16,-5-19 0-16,6 4-64 0,6 11-40 0,4 7-24 16,3 8 3-16,0 3-18 15,-7-2-14-15,-4-2-4 0,-12-1-21 16,-5 3-34-16,-6 3-54 0,-4 2-50 0,-9 3-15 16,-11-2-31-16,-5-2-97 0,-3-6-100 15,-5-8-147-15,10-13-533 0,-4-7-843 16</inkml:trace>
  <inkml:trace contextRef="#ctx0" brushRef="#br0" timeOffset="26315.615">14469 14850 1983 0,'0'0'557'16,"0"0"-260"-16,0 0 27 0,0 0 29 0,0 0-52 0,-16-41-66 15,5 34-75-15,-6 2-32 0,-2 3-7 16,-4 2 2-16,-3 5 4 0,-4 9 11 16,-4 9-49-16,-4 17-46 0,1 18-13 15,5 11-18-15,8 6 7 0,10 0-4 0,8 0-15 16,6 0-11-16,10 3-11 15,6-6-23-15,10-4-47 0,6-9-59 16,8-8-64-16,9-8-43 0,7-9-21 0,4-7-153 16,6-12-319-16,-15-5-1050 0</inkml:trace>
  <inkml:trace contextRef="#ctx0" brushRef="#br0" timeOffset="26983.423">16136 15148 935 0,'0'0'1252'0,"0"0"-835"0,0 0-156 0,0 0-62 0,0 0-8 0,0 0-22 15,0 0-35-15,0 0-36 0,0 0-32 16,0 0-15-16,0 0 12 0,0 0-13 15,-2 43 19-15,6-29 61 0,2 3 29 16,1-2-41-16,3 1-13 0,-1-2-12 16,1-1-4-16,2-2-9 0,1 0-21 15,1-2-56-15,-1-3-3 0,2-2 0 16,-1-4-2-16,2-1-75 0,-1-8-167 16,3-5-183-16,-8 0-542 0,5-19-1715 0</inkml:trace>
  <inkml:trace contextRef="#ctx0" brushRef="#br0" timeOffset="51782.332">17303 2292 75 0,'-14'-5'1631'0,"8"3"-1141"0,-1 2-163 0,3-3-24 0,-2 2-30 0,4 1-53 16,2 0-35-16,0 0-59 0,0 0-24 15,0 0-2-15,2 0-46 0,2 0-35 16,0 0-7-16,3 0 32 0,7 0 117 15,11 0-21-15,14 3-19 0,19-3-18 0,11-3-8 16,4-3-33-16,1 0-19 16,-2-1-24-16,-1 2-7 0,3 3-9 15,-3-2 9-15,-6 4-12 0,-1 0-12 0,-4 0-13 16,-6 0-15-16,-6 0-6 0,-3 0 6 16,-8 0-16-16,-10 0-15 0,-6 0 0 15,-4 0-28-15,3 0-17 0,-3 1-51 16,-1 2-93-16,-7-2-159 0,-5 2-248 15,-4 0-564-15,-10 1-181 0</inkml:trace>
  <inkml:trace contextRef="#ctx0" brushRef="#br0" timeOffset="52065.945">17320 2459 1570 0,'0'0'1781'0,"0"0"-1568"0,-42 7 65 16,34-4-93-16,2-1-46 15,3 0-9-15,3-2-46 0,0 0-40 0,5 0-29 16,3 2 13-16,7 0 114 0,14 0 58 16,18-2-22-16,26-2-35 0,12-9-42 15,6-6-46-15,-2-3-28 0,-6 2-25 16,-2 1-2-16,-4 3-3 0,-6 2-36 15,-7 4-53-15,-8 1-64 0,-15 2-36 16,-12 4-33-16,-10 1-66 0,-4 0-195 16,-4 0-705-16,-2 0-1183 0</inkml:trace>
  <inkml:trace contextRef="#ctx0" brushRef="#br0" timeOffset="56935.903">18286 5016 79 0,'-2'0'395'0,"2"0"-105"0,0 0 3 15,-2 0 108-15,2-2-128 0,-1 1-78 16,-1-1-17-16,-1 1-3 0,3-1 3 16,-2 1-3-16,0 0-5 0,0 0 17 15,2-2-1-15,-2 3-20 0,2-1 2 16,0-1-6-16,-2 2-17 0,2-1-23 0,0-1-34 16,0 2-24-16,0-1-27 15,0-1-12-15,0 1-6 0,0 0 0 16,0-1 2-16,2-2-21 0,0 2-18 0,4 0-14 15,-1 0 1-15,0-2 6 16,3 2 3-16,-1 1 4 0,3 0-5 16,0 1 21-16,-1 1-17 0,3 2-44 0,-2 3 4 15,-1 0 14-15,0 2-5 16,0-1-13-16,-3 2 0 0,-1 0 0 0,-3 2-7 16,-2-1-16-16,0 0 26 0,-4 2 25 15,-1-2 35-15,-5-1 0 0,-4 1 38 16,1-1 0-16,-5-2 0 0,1-3 7 15,-2-1-10-15,-1-3 22 0,3 0 15 16,-2-3 14-16,2-4 2 0,3 0 19 16,1-5-9-16,0 0-11 0,4-3-9 15,3 0-22-15,1 0-12 0,3 0-7 16,2-1-37-16,4 1-13 0,1 1-36 16,5 2 5-16,4 1 22 0,-1 3 7 15,6 1 2-15,-2 0-2 0,5 3 12 16,-1 2-19-16,-2 2 19 0,1 2-19 15,-2 2-25-15,0 5 10 0,-5-1 4 16,2 2 2-16,-4 2-22 0,-5 0-13 0,0 1-7 16,-6 0 13-16,0 0 34 0,-6 0 26 15,-6 0 35-15,1-3 6 0,-5 1-19 16,-1-4 12-16,-3-1 4 0,4-2 22 16,0-4 6-16,1 0 22 15,2-1 9-15,4-5-10 0,2-1-22 0,-2 0-6 16,7-3-40-16,0 0-2 0,2-3-17 15,2-1-83-15,7 0 2 0,2 3-6 16,2-1-25-16,3 3-93 0,1 2-98 16,1 4-262-16,-5 1-626 0,1 2-631 0</inkml:trace>
  <inkml:trace contextRef="#ctx0" brushRef="#br0" timeOffset="63649.47">19583 12798 2694 0,'0'0'450'0,"0"0"-284"0,-2 48 12 0,5-27-32 16,4 8-29-16,-2-1-58 0,0 1-37 16,2 0-22-16,-3-2 0 0,-3-3-63 0,1 1-60 15,-2-4-41-15,0-1-53 16,0-3-90-16,-3-3-196 0,-1-4-178 15,0-4-607-15</inkml:trace>
  <inkml:trace contextRef="#ctx0" brushRef="#br0" timeOffset="63814.991">19555 12507 2842 0,'0'0'617'16,"0"0"-316"-16,0 0-21 0,0 0-98 15,0 0-61-15,0 0-72 0,0 0-49 16,0 0-56-16,0 0-69 0,0 0-44 16,0 0-67-16,0 0-166 0,27-4-587 15,-13 2-968-15</inkml:trace>
  <inkml:trace contextRef="#ctx0" brushRef="#br0" timeOffset="64053.999">19837 12594 3071 0,'0'0'649'0,"0"0"-296"0,0 0-57 16,0 0-64-16,-11 54-57 0,11-33-73 16,1 10-35-16,5 10-21 0,4 10-22 15,2 3-5-15,-1 3-19 0,1-5-13 16,-4-2 13-16,-2 0-33 0,-1 0-68 15,-3 2-47-15,-1-1-64 0,-1 0-70 16,0-10-117-16,0-8-328 0,-1-11-452 16,-1-10 93-16</inkml:trace>
  <inkml:trace contextRef="#ctx0" brushRef="#br0" timeOffset="64482.137">20041 12883 2324 0,'0'0'673'0,"0"0"-315"0,0 0-78 15,0 0-15-15,0 0-26 0,16 47-84 16,-11-28-49-16,-1 0-38 0,-3 2-37 0,0-3-31 16,-1 5-39-16,0-5 5 0,-2 2-10 15,-3 1 7-15,0-1 12 0,0-3 15 16,0 0 10-16,0-6 28 0,0-2 21 15,-1-3 29-15,4-2 8 0,0-2 32 16,1-2 51-16,0-2 54 0,0-5-46 16,-1-2-67-16,-1-5-31 0,0-6-31 15,1-11-27-15,2-10-2 0,0 1-19 16,2 5-15-16,5 5 12 0,-1 9-15 16,4 0 0-16,-1 1 16 0,1 5 0 15,3 3-10-15,-2 4-10 0,1 2 1 16,-1 2-3-16,2 1 0 0,0 3-28 15,-2 0-42-15,-4 0-44 0,3 7-18 16,-6 0-25-16,1 2-1 0,-5 5 3 16,0 3-1-16,-7 1 45 0,-3 5 47 0,-3 0 66 15,-3-2 22-15,-1-2 0 16,-1-4 0-16,2-7-167 0,0-6-340 16,4-2-583-16,-2-19-1052 0</inkml:trace>
  <inkml:trace contextRef="#ctx0" brushRef="#br0" timeOffset="108598.683">14677 15262 1190 0,'0'0'1698'0,"0"0"-1333"0,0 0-135 0,0 0-62 0,0 0 2 16,0 0 3-16,0 0-3 0,53-19 4 15,-15 13-4-15,13-2-25 0,7 1-28 16,2 1-9-16,-4 1-20 0,-9 3-33 16,-2 1-55-16,-4 1-17 0,-7 0-29 15,-8 0-33-15,-5 0-13 0,-5-3-13 16,1 2-145-16,0-4-108 0,-2-2-318 16,-7 1-877-16,-6-8-292 0</inkml:trace>
  <inkml:trace contextRef="#ctx0" brushRef="#br0" timeOffset="109066.029">14898 14573 1213 0,'0'0'978'0,"0"0"-755"16,-6-39-42-16,3 22 67 0,0-2 3 15,0 1-34-15,0 3-26 16,-2-1-30-16,-1 4-6 0,-1 3 14 0,-3 2-24 16,2 4-26-16,-2 0-29 0,-1 3-3 15,0 3-4-15,0 4-36 0,-1 5-47 16,1 7-13-16,1 11 11 0,1 14 2 16,4 11 13-16,2 5 17 0,2-1-8 15,1-7 3-15,0-6-23 0,0-11 0 16,0-6-2-16,0-8-28 0,1-3-24 15,0 0-32-15,-1 4-34 0,0-4-43 16,0-1-37-16,-1-6-54 0,-2-1-128 16,-1-6-148-16,-2-4-238 15,-1 0-700-15</inkml:trace>
  <inkml:trace contextRef="#ctx0" brushRef="#br0" timeOffset="109432.773">14646 14780 2052 0,'0'0'756'0,"0"0"-371"15,0 0-130-15,0 0-24 0,0 0-36 16,0 0-28-16,0 0-16 0,0 0-11 16,0 0-29-16,0 0-15 0,39 12-25 0,-28-12-6 15,1 0-22-15,0-3-3 0,1-3-9 16,1-2-28-16,-1-1-3 0,1 1 0 16,0 0-3-16,-2 2-16 0,-1 1-2 15,0 5-4-15,0 0 0 0,-2 8 10 16,-1 3 13-16,3 4 2 0,-4 5 2 15,0 1 20-15,-2 2 5 0,-2 1 4 16,0 0-9-16,-2-4 2 0,0-4-2 16,2-3-1-16,-1-7 1 0,0-3-21 15,1-3 11-15,1 0-9 0,2-6 43 16,2-5 76-16,4-4-15 0,1-4-67 16,3-1-19-16,1-1-21 0,0 4-11 15,-1 4-11-15,1 6 7 0,1 4 12 16,-2 5 1-16,0 6 2 0,0 5 9 0,-1 1-9 15,-1 3-55-15,-4-1-42 16,0-2-44-16,-3 0-83 0,-1-5-104 16,2-2-183-16,-5-6-677 0,7-4-863 0</inkml:trace>
  <inkml:trace contextRef="#ctx0" brushRef="#br0" timeOffset="109550.874">15354 14854 1865 0,'0'0'1638'0,"0"0"-1388"15,0 0-105-15,0 0-14 0,0 0-102 16,0 0-29-16,0 0-220 0,0 0-555 16,21-61-2199-16</inkml:trace>
  <inkml:trace contextRef="#ctx0" brushRef="#br0" timeOffset="118816.807">23023 14445 417 0,'-6'-2'450'0,"4"0"-147"0,0 0-91 15,0-1-144-15,1 1 290 0,-1-1-27 16,1 2-85-16,0 0 9 0,1 0-23 16,-1 1-36-16,1-1-30 0,0 1-22 15,0 0-27-15,0 0-22 0,0 0-25 16,0 0-16-16,0 0-16 0,0 0-13 15,0 0-23-15,-1 0-1 0,1 0 1 16,-1 0 1-16,1 0 10 0,-1 2 3 16,0-1 2-16,0 1 8 0,0 0-1 15,-1 0 13-15,1-1 2 16,0 1 1-16,-1 0-3 0,2-2-6 0,-1 0-7 16,1 0-9-16,0 0-4 0,0 0 1 15,1 0 5-15,3 0 7 0,0 0 13 16,3 2 52-16,5-1 6 0,6 0-3 15,10-1 9-15,14 0-7 0,17 0 4 16,10 0-13-16,7-1-19 0,1 1-12 0,3 0 3 16,4 1-9-16,5 3 0 0,3 1-4 15,1 0-5-15,3 2-9 16,0-2-7-16,-4 0-9 0,-2 1-3 0,-3 1 0 16,-6-3-12-16,-1 1-1 0,-7 1 1 15,-8-3-2-15,-6 1-13 0,-7-3-6 16,-14-1-19-16,-10 0-36 0,-8-1-43 15,-4-1-46-15,0-2-47 0,-3-2-35 16,0-1-48-16,-5-2-219 0,-4 2-648 16,-4-6-1092-16</inkml:trace>
  <inkml:trace contextRef="#ctx0" brushRef="#br0" timeOffset="119398.553">23685 14943 2085 0,'0'0'769'0,"0"0"-410"0,0 0-101 0,-44 10-55 15,28-4-55-15,-1 4-57 0,-1 5-44 16,-3 4-28-16,1 6-17 16,-2 9 17-16,2-1-3 0,4 2-1 0,3-1-15 15,7-6-12-15,4 2-13 0,2-3 0 16,5-4-19-16,7-4 9 0,3-3 35 15,4-5 0-15,3-4 54 0,5-3 21 16,3-4-5-16,2-6 1 0,-1-4-11 16,-1-4-26-16,-3-1 3 0,-4-3-3 15,-4-1-6-15,-7-3-3 0,-5-4-23 16,-5 0-2-16,-3-3-21 0,-8-2-17 16,-5 1-21-16,-4 0-12 0,-2 2-4 15,-3 3-8-15,1 2-29 0,-2 3-87 16,0 4-118-16,3 3-281 0,4 3-600 15,-5 1-411-15</inkml:trace>
  <inkml:trace contextRef="#ctx0" brushRef="#br0" timeOffset="119633.375">23982 14867 3091 0,'0'0'494'0,"0"0"-156"0,0 0-96 16,-16 49-22-16,11-25-25 0,1 0-65 16,0 5-23-16,0 0-15 0,-1 3-40 15,1 0-30-15,0 4-19 0,-1 0-3 16,-1 5-25-16,0 7-63 0,-2 3-57 16,2-6-40-16,2-9-28 0,1-11-5 15,2-7-22-15,-1 1-225 16,2 1-194-16,0-2-335 0,3-8-439 0</inkml:trace>
  <inkml:trace contextRef="#ctx0" brushRef="#br0" timeOffset="120080.796">24274 14998 189 0,'0'0'2612'0,"0"0"-2182"15,0 0-77-15,-6 54-78 16,3-31-45-16,1 2-59 0,0 1-62 16,0-1-25-16,1 3-16 0,-3-2-38 0,-1 1-14 15,2 0-16-15,-1-1-3 0,-2 1-34 16,0-4-10-16,-3-2-2 0,2-2 12 16,2-5 37-16,0-5 6 15,2-3 31-15,1-3 10 0,2-1 24 0,0-4 21 16,0-5 19-16,0-4 9 0,1-7-62 15,0-12-15-15,1-10-10 0,3-11-8 16,1 5-7-16,0 7-3 0,2 14-15 16,-2 6-3-16,2-2-12 0,4 1 3 15,2-2 9-15,5 3 1 0,-2 4-14 16,4 3-2-16,1 7-25 0,-1 3 13 0,1 2-10 16,0 6-9-16,-1 1 6 15,-2 6 27-15,-1 1-5 0,-5 3-19 16,-3 3-9-16,-5-2-10 0,-5 1 7 15,-4-1 39-15,-8 2 13 0,-6-2 22 16,-5-1 0-16,-3-1-22 0,-3-2-49 0,0-6-62 16,0-4-104-16,4-4-108 0,9-2-435 15,-4-14-1472-15</inkml:trace>
  <inkml:trace contextRef="#ctx0" brushRef="#br0" timeOffset="129499.383">27723 9186 1831 0,'0'0'1131'0,"0"0"-754"0,0 0-141 0,0 0-110 0,37-47-63 0,-20 34-9 0,0 1 15 16,5 1-19-16,-1 0-25 0,1 1-25 15,2-1-3-15,1 3-28 0,-1 0 12 16,1 2-12-16,4 2 5 0,0 1 1 15,2 3 6-15,0 0-9 0,2 3 6 16,1 4-3-16,-1 6 3 0,0 5 18 16,6 9-21-16,3 12 9 0,3 11 16 15,-2 8 4-15,-1 2-1 0,-7-3 13 16,-4 1-14-16,-1 3 1 0,-1 5 13 16,1 3-13-16,-2 4-1 0,-1 3-1 15,-4 4 2-15,2 2 0 0,-2 1-2 16,-3 2 0-16,-3 2 2 0,3-2 1 15,-4 4 11-15,-1 2-14 0,-2 1 2 16,-1 1 0-16,-3-2 8 0,-3 1-11 16,-2 2 0-16,-3 1-20 0,-1 3 20 15,-8 1 3-15,1-3-2 0,-5 3 3 16,-1-3-2-16,1-2-1 0,-5 1 17 0,1-6-6 16,-3 1-12-16,0-5 3 0,1-1 4 15,-3-4-7-15,-2-3-26 0,2 1-8 16,-5-5-29-16,-2 0-4 0,-2-5 23 15,-2-4-13-15,-4-7 25 0,3-3 3 16,-3-5 29-16,5-8 16 0,6-11-13 16,1-7 20-16,3-5-1 0,-6 2-3 15,-3-2-6-15,-10 1 3 0,-4-8 6 16,-6-11-20-16,-3-7 23 0,5-9 13 16,3-9 10-16,5-2-4 0,-2-5-22 15,1-5 16-15,1-6-10 0,-1-5-6 16,0 0 9-16,3-7 4 0,1-3-10 15,0-5-25-15,2-3 1 0,0-3-1 16,2-5 3-16,1-6-1 0,-3-1-2 16,4-3 1-16,0-2-1 0,4-2 2 15,0 2-1-15,4-5 1 0,2-2 26 0,3-1 9 16,3-3-24-16,3-3-13 16,6 0-16-16,1-3-15 0,-1 0 28 0,6-2-22 15,0 2 12-15,4 0-56 0,1 2 53 16,3 2-5-16,2-1 21 0,5 4 0 15,3 3-1-15,5 3 1 0,4-1 2 16,4 4-2-16,6 0 19 0,3 3 0 16,2 3 6-16,5 3-25 0,-1 5 0 15,3 4-15-15,1 5-11 0,-4 5 25 16,-2 7 0-16,-1 5 0 0,-4 8-14 16,-1 6 12-16,-5 10-15 0,-6 8-14 15,6 2-6-15,6 9-9 0,4 4-10 16,7 1 6-16,-6 14-50 0,-2 5-29 15,-2 5-24-15,-2 6 30 0,-5 7-8 16,-4 4-16-16,-6 6-3 0,-6 5 48 16,-3 2 32-16,-4 5 71 0,-7 2 0 15,-3-1 26-15,-3 2 57 0,-7-2 8 0,-4 2-4 16,-1-2-20-16,-5-2-67 0,1-1-3 16,-2-4-226-16,5-13-259 15,5-12-795-15</inkml:trace>
  <inkml:trace contextRef="#ctx0" brushRef="#br0" timeOffset="135115.207">10931 8395 2151 0,'0'0'362'0,"0"0"-71"0,0 0-2 0,0 0-142 16,0 0-14-16,0 0 4 15,0 0-32-15,0 0-45 0,0 0 12 16,0 0 20-16,38 20 2 0,-21-10-6 0,1 4-37 16,5 2-13-16,1 0-17 0,3 1-20 15,3 1-1-15,0-2-3 0,1 1 2 16,0-1-1-16,-2 2 1 0,0-3 0 15,-6 2 0-15,-2 0 1 0,-3-2 0 16,-9 2 3-16,-3 0 35 0,-6 2 18 16,-4 1 37-16,-8 3 81 0,-10 4-66 15,-9 3-59-15,-12 3-28 0,-6 7-21 16,3-7-34-16,11-7-68 0,12-9-96 16,10-9-131-16,2-1-443 0,-4-7-1912 0</inkml:trace>
  <inkml:trace contextRef="#ctx0" brushRef="#br0" timeOffset="138449.041">27227 9946 186 0,'0'0'1593'0,"0"0"-1288"0,0 0-52 16,0 0-59-16,3-40 22 0,1 31-30 15,6 2-22-15,-2-2-17 0,3 1-26 16,3 0-3-16,-1 2-11 0,5 0-12 16,-1 2-3-16,5 1-13 0,-3-1-17 15,2 2-18-15,2 2-25 0,1 0-19 16,-1 0-3-16,3 5-13 0,2 2-12 15,1 4 6-15,3 3 19 0,-1 3-22 16,4 3-7-16,0 3-27 0,-4 2-11 0,2 6 7 16,-4-1 22-16,-3 2 3 15,2 2-10-15,-5 0-21 0,-3-1-14 0,-5 1-25 16,-5 0 2-16,-5-3 52 0,-5 3 9 16,-10-4-13-16,-5-2 20 0,-12 1 11 15,-13-4 27-15,-9 0 42 0,-9-8 15 16,2-1 43-16,3-8 21 0,4-4-3 15,3-3-26-15,-1-1-16 0,1-5 3 16,1-3-12-16,3-6-26 0,-3-3-6 16,7-4-10-16,3-1 3 0,10 2 4 15,5 1-4-15,3-1 0 0,-1-5 19 16,0-5-19-16,0-6-6 0,5 2-3 16,7-2 0-16,6 2-5 0,0-1-11 15,11 0 19-15,3 1-22 0,5 3 0 16,7 3-15-16,3 5-20 0,9 2-12 15,11 7-10-15,12 11-3 0,3 3 13 16,2 15 0-16,-6 7 6 0,-11 5-63 16,-2 5-137-16,-7 6-146 0,-7 2-351 0,-10-8-518 15</inkml:trace>
  <inkml:trace contextRef="#ctx0" brushRef="#br0" timeOffset="139614.004">27327 11575 1874 0,'2'0'503'0,"3"0"-187"0,0 3-4 0,4-3-24 16,4 3-24-16,3 0-43 0,2-1-64 15,3 1-44-15,2 0-40 0,4 0-20 16,1 3-16-16,-1-2-5 0,2 3-21 0,-3 0-11 15,1 3-22-15,-1 0-3 0,-3 4-3 16,2 0 9-16,-1 4 1 16,0 2-17-16,1 1-38 0,-3 4-11 0,0 0 2 15,0 3-3-15,-1 1 6 0,-4 1-3 16,-1 1-38-16,-5 0-36 0,-4-1-26 16,-2 2-74-16,-5-2-15 0,-8-1 90 15,-3 0 91-15,-4-4 51 0,-7 1 36 16,-3-6 3-16,-4-2 9 0,-8-1-5 15,-9-3 34-15,-8-2 5 0,-2-6 5 16,0-3-6-16,7-3 19 0,3-8 49 16,2-2 48-16,1-6-17 0,3-4 26 15,7 1-27-15,6 0-25 0,5 2-13 16,6-1 9-16,-4-8 15 0,-2-6 9 0,4-13 3 16,5-6-33-16,6 3-24 15,7 9-9-15,9 1-1 0,2 10-9 16,-2 1-19-16,6-2-21 0,1 4-4 0,5 1-18 15,5-1-34-15,2 3-1 0,3 6-8 16,4 6 3-16,-2 7 12 0,2 3 6 16,-1 8-6-16,-3 6-16 0,-2 8 13 15,-3 4-6-15,-4 10-35 16,1 9-67-16,-8 10-65 0,-6 4-129 0,-9-3-285 16,0-18-527-16,-4-4-488 0</inkml:trace>
  <inkml:trace contextRef="#ctx0" brushRef="#br0" timeOffset="148581.392">24745 14492 1119 0,'0'0'690'0,"0"0"-258"0,0 0-125 16,0 0-56-16,0 0-48 0,0 0-21 16,0 0-16-16,0 0-48 0,0 0-48 15,0 0-29-15,0 0-22 0,0 0-7 16,-29-3-8-16,26 3-4 0,-1 0 0 15,2 0-23-15,-1 0 1 0,0 0 3 16,0 0 19-16,0 1 0 0,0-1 48 16,0 0 6-16,1 0 21 0,0 2 14 15,2-2 18-15,0 0 2 0,0 0-11 0,0 0-10 16,0 0-11-16,0 0-2 0,0 0 6 16,2 0-13-16,0 0-19 15,2 0 10-15,3 0-4 0,0 0-3 0,5 0 7 16,2 0 8-16,4 0-5 0,4-2-7 15,1 1 6-15,4-2 6 0,10-1 0 16,8 1-15-16,7-3-10 0,5 2-2 16,0 1-25-16,-3 3 0 0,-5-4-2 15,4 1-1-15,3 2-9 0,2-2 9 16,6 0-10-16,3 0 1 0,5 3 0 16,4 0 0-16,5-1-1 0,-2 1-2 15,4 0 0-15,-1 0-1 0,0 2-2 16,-3 4-9-16,0-3 11 0,-3 4 1 15,-3-1 0-15,-2 1 1 0,-4-3 11 16,-5 5-9-16,-5-3 12 0,-5 0-12 0,-7-1 0 16,-14-3 0-16,-7 1-2 15,-4-1-1-15,0-1 0 0,0 0 1 16,0 0-1-16,-5-1 2 0,-5 0 11 0,-4 0 2 16,-2 0 6-16,-4 0 21 15,0 0 4-15,0 0 5 0,-2 0 13 16,-2-2-34-16,2-1-28 0,0 0-2 0,-1-1-3 15,-1-1-9-15,1-1 12 0,1 0 0 16,0 2 12-16,0-2 3 0,2 1 4 16,0-4-16-16,0 2-1 0,0-4 10 15,0 0 3-15,-2-1-12 0,2-2 0 16,0-3 0-16,0 0 0 0,0-1-3 16,0-4 0-16,0-2 0 0,0 0-1 15,0-4 1-15,-1-2-1 0,-1-1 1 16,0-7-2-16,-2-7 0 0,-1-8-1 15,-4 0-9-15,5 2 12 0,-3 2-3 16,3 4-9-16,-3 0 0 0,1 1 12 0,-2 1 10 16,2-2-8-16,-3 3 11 15,1-4-13-15,-2 0 1 0,2 2 0 16,-1-4 0-16,0 1 2 0,0 0-3 16,2-1-1-16,-1-1-1 0,0 1-10 0,0 1 10 15,3 1-1-15,-3 1 1 16,2 2-1-16,-2 0-17 0,2-1 20 0,-1 2 2 15,1 9-1-15,2 4-1 0,-2-5 0 16,4 7 1-16,-2-1-1 0,1-4 3 16,1 6-3-16,-2-4-3 0,2-2 0 15,0 0 0-15,0 2 0 0,1 2 3 16,-2 1-2-16,-1 0-1 0,2 5 0 16,0 0 3-16,0 0 0 0,1 6 0 15,0-3 3-15,0 3 0 0,1 2 13 16,0-1-16-16,0 3 0 0,0 0 1 15,0 1 1-15,0 1 1 0,0 0-3 16,0 1 0-16,1 0 0 0,1 1 0 16,0 1-2-16,0-1 0 0,0 3 0 15,-2-1 0-15,2 1-1 0,0 1-9 16,-2 0 11-16,0 3-1 0,0-1-10 16,3 2 0-16,-3 0-6 0,0 0 3 15,0 0-6-15,1 0-4 0,1 0-5 16,2 0 18-16,2 2 10 0,1-1 2 15,2 2 0-15,4 0 3 0,0 1 9 0,3-4 0 16,-1 3-9-16,4 0 9 0,3-2 4 16,0 2-13-16,6-2 15 15,4 0-6-15,11 0 0 0,7 0-9 0,3-1 9 16,-3 0-9-16,-4 0 18 0,-3-3-6 16,-1 2 7-16,0-2-7 0,-4 2-14 15,-2-2-1-15,-8 2-3 0,-8-1 0 16,-2-1-21-16,1 0-13 0,0 2-17 15,1-2-16-15,-7 0-12 0,-4-1-3 16,-2 1 24-16,-3 1-6 0,-2-1-24 16,-2-2-71-16,0 0-111 0,-2 0-231 15,-4 0-465-15,-2-1-640 0</inkml:trace>
  <inkml:trace contextRef="#ctx0" brushRef="#br0" timeOffset="148880.219">27128 12150 2401 0,'-5'0'478'0,"3"0"-148"0,2 0-40 0,0 0-31 15,0 0-117-15,0 0-14 16,2 0 14-16,0 0-5 0,1 0-47 0,1 0-10 16,5 1 13-16,4 3 9 0,0-1 18 15,3 1-7-15,2 1-30 0,4 0-34 16,1 1-19-16,-2 1-14 0,1 0-1 15,-1 0-13-15,-4 2-1 0,-1 1 1 16,-5 0-2-16,-3 1 0 0,-4 0 1 16,-4 2 14-16,-2 3 25 0,-8 3 27 15,-3 1 15-15,-5-1 6 0,-7 3-21 16,2-1-34-16,-4-1-33 0,-2-1 0 16,2-2-63-16,0-3-141 0,3-2-80 15,4-6-196-15,4-2-866 0,7-10-1652 0</inkml:trace>
  <inkml:trace contextRef="#ctx0" brushRef="#br0" timeOffset="160547.852">26417 9813 143 0,'0'0'310'0,"0"0"-39"0,0 0 55 0,0 0-75 0,0 0-98 15,0 0 22-15,0 0-45 0,0 0-19 16,0 0-27-16,0 0-38 0,0-37-45 16,0 35-1-16,0 2-17 0,0-2 16 15,0 1-15-15,0 1 13 0,1-2-13 16,0 0 3-16,-1 2 13 0,2-2 94 15,-2 1 58-15,0-2 36 0,0 3 19 16,0-2-20-16,0 1-10 0,0-2 2 16,0 2-13-16,0-2-3 0,2-1-11 15,-2 2 3-15,2-1-1 0,0-2-13 16,0 3-15-16,1-2-29 0,1-1-23 0,3 2-24 16,-2-1-16-16,1 2-6 15,1-1 0-15,4 2-16 0,-2 1-12 16,0 0-3-16,4 1-16 0,-2 3 1 0,0 1-16 15,-1 3-7-15,-2 3-33 16,1 1-29-16,-3 5-3 0,-2-1-8 16,-4 1-5-16,0 1-10 0,-4-1 31 0,-5-3 41 15,-3 1 57-15,-4-4 19 0,0 0 38 16,-2-6 35-16,0-1-4 0,-1-4-3 16,1 0 2-16,4-5-4 0,1-4-11 15,2-2 2-15,2-2-24 0,5-1-47 16,-1-1-3-16,5-2-87 0,3 1-53 15,3-1-62-15,3 2-69 0,4 2-175 16,3 1-365-16,-3 2-833 0</inkml:trace>
  <inkml:trace contextRef="#ctx0" brushRef="#br0" timeOffset="162705.629">26819 9618 2160 0,'0'1'642'0,"0"-1"-183"0,0 0-135 0,0 1-49 15,2 1-67-15,0 0-24 0,2 2-35 16,-1 3-56-16,3 3-50 0,1 3-9 15,-2 5-31-15,1 3 19 0,0 2-21 16,-3 2 5-16,1 1-6 0,-2 0-59 16,3-1-40-16,-5 0-62 0,1-1-64 15,-1-2-77-15,0-5-161 0,0-3-653 16,0-3-894-16</inkml:trace>
  <inkml:trace contextRef="#ctx0" brushRef="#br0" timeOffset="163631.595">26498 11492 2279 0,'0'0'456'0,"0"0"-48"0,0 0-58 0,0 0-75 0,0 0-73 0,0 0-42 15,0 0-38-15,0 0-41 0,0 0-35 16,0 0-24-16,0 0-7 0,0 0 13 16,43-32-12-16,-26 32-16 0,3 0-2 15,-1 2-32-15,0 5-4 0,1 2-8 16,-3 3-26-16,0 5-9 0,-5-2 10 15,-4 2-15-15,-2 1-2 0,-6-3 13 16,-2 2 18-16,-9-2 57 0,-2-1 0 16,-4-2 32-16,-4 0-1 0,-2-4 4 15,-1-1 6-15,1-4 12 0,2-1 1 16,3-2-13-16,3-4-15 0,1-4-26 16,7-2-56-16,3-2-39 0,4-3-37 15,2-1-45-15,7-3-121 0,5 3-227 16,3-2-263-16,-1 6-632 0</inkml:trace>
  <inkml:trace contextRef="#ctx0" brushRef="#br0" timeOffset="163964.92">26816 11491 2366 0,'0'0'538'15,"0"0"-125"-15,0 0-86 0,0 0-78 16,0 0-95-16,45-9-75 0,-31 9-23 16,1 0-46-16,3 0-10 0,-3 3-13 15,3 2-12-15,-1 4 0 0,-1 2 3 16,-3 0 1-16,-1 1-11 0,-4 2-19 16,-5 1-5-16,-1-2 24 0,-2 0 32 15,-4 0 0-15,-3-1 50 0,-3-2 35 16,-2-1 25-16,-3-4 3 0,0 1-11 15,-3-6-12-15,3 0 0 0,-1-4-4 16,5-5-9-16,-1-2-16 0,4-3-39 16,4-2-22-16,4-4-62 0,0-1-48 15,9-1-73-15,0 1-96 0,6 2-158 16,-1 5-704-16,13-3-1246 0</inkml:trace>
  <inkml:trace contextRef="#ctx0" brushRef="#br0" timeOffset="165204.473">25844 12446 2476 0,'-2'1'534'0,"2"0"-173"0,0-1-104 0,0 3-45 0,0 3-93 15,0-1-24-15,1 5-4 0,1 3-26 16,2 1-15-16,0 3-12 0,0 3-23 15,2 0-12-15,-2 0-2 0,1 2 2 16,-1-2-3-16,0-1-18 0,0 2-94 16,-2-4-58-16,0-3-47 0,2 0-67 15,-2-3-144-15,0-1-180 0,0-4-452 16,-1-3-328-16</inkml:trace>
  <inkml:trace contextRef="#ctx0" brushRef="#br0" timeOffset="165562.86">25979 12468 1990 0,'0'0'554'16,"0"0"-53"-16,0 0-124 0,0 0-76 0,0 0-55 15,0 0-61-15,0 0-14 16,0 0-37-16,37-17-48 0,-24 17-21 0,5 0-25 15,-2 3-21-15,2 0-18 0,-1 2 0 16,3 4-1-16,-2-1-13 0,-1 4 1 16,0 1 0-16,-4 1-7 0,-1 0 1 15,-4 0-7-15,-1 3-9 0,-6-1 0 16,-1-1-9-16,-4 2 24 0,-6-3 17 16,-2 0 2-16,-5-3 34 0,-2-2 6 15,-3-3 4-15,1-6-1 0,0 0 6 16,-1-3-3-16,6-4-6 0,-2-3-9 15,7-3-30-15,3 1-1 0,5-3-72 16,3 0-113-16,10 0-134 0,6-1-188 16,1 3-752-16,18-3-1114 0</inkml:trace>
  <inkml:trace contextRef="#ctx0" brushRef="#br0" timeOffset="166562.664">27045 13586 1334 0,'0'0'1797'0,"0"0"-1418"0,0 0-72 0,0 0-39 0,0 0-50 0,0 0-113 15,0 0-6-15,0 0 49 0,0 0 55 0,76 25-34 16,-14-22-44-16,14-1-43 16,10-2-30-16,3-2-19 0,-4 2-2 15,5 0-1-15,2 0 0 0,1 0 4 0,3 4 8 16,2 1 10-16,2-1 14 0,0 3 37 16,-5-4-21-16,-4 4-49 0,-9-3-31 15,-12 1-2-15,-9-1-21 0,-11-3-57 16,-10 2-7-16,-13-2 9 0,-10 0 6 15,-7 1-30-15,0-2-52 0,0 1-43 16,-4 0-59-16,-6 0-138 0,0-1-124 16,-7 0-124-16,-5 0-495 0,2 0-551 15</inkml:trace>
  <inkml:trace contextRef="#ctx0" brushRef="#br0" timeOffset="168230.895">27897 14087 2651 0,'0'0'540'0,"0"0"-212"0,0 0 28 0,0 0-66 16,0 0-76-16,4 0-31 0,0-2-26 15,3-2-19-15,4 0-52 0,2 0-22 16,5 0-18-16,-2-2-12 0,6 4-19 16,-3 0-15-16,-2 2-31 0,-1 0 1 15,-2 0-7-15,-4 2-12 0,1 3-6 0,-3 0-9 16,-3 3-13-16,-3-1-15 15,1 1 2-15,-3 2 4 0,-3 1 18 16,-4 1 18-16,-3 0 32 0,-4 1 18 0,3 0 22 16,-5-2 18-16,5-1 22 0,0 1 6 15,-2-1-12-15,7 0-19 16,-1-1-6-16,3-1-10 0,4 2-18 0,0 0 0 16,2 3 10-16,4 1 2 0,1 0-3 15,1-1 1-15,2 1-1 0,0-1-12 16,-3-1 0-16,1 1-22 0,-6-1 1 15,-2 0-4-15,0 0 4 0,-10 0 2 16,-3 2 8-16,-5 0 11 0,-3 0 3 16,-6 2 13-16,0-3-16 0,-4-2-34 15,2 1-31-15,0-3-46 0,0-3-63 16,6-3-61-16,4-3-152 0,3-2-350 16,9-2-755-16</inkml:trace>
  <inkml:trace contextRef="#ctx0" brushRef="#br0" timeOffset="168747.057">28413 14254 2446 0,'0'0'473'0,"0"0"-140"0,0 0-2 0,-10 51 35 0,10-30-62 16,0 2-96-16,0-2-44 0,0 2-38 15,0-1-56-15,0-5-39 0,0 0-31 16,0 0-1-16,0-4-60 0,0-2-62 16,-2-2-78-16,2-1-72 0,-2-4-98 15,1-2-203-15,0-2-644 0,1-6-739 0</inkml:trace>
  <inkml:trace contextRef="#ctx0" brushRef="#br0" timeOffset="168900.819">28361 14108 2775 0,'0'0'452'16,"0"0"-147"-16,0 0 49 0,0 0-87 15,0 0-130-15,0 0-75 0,0 0-62 0,0 0-21 16,0 0-160-16,0 0-105 15,0 0-144-15,21-35-371 0,-13 31-1037 0</inkml:trace>
  <inkml:trace contextRef="#ctx0" brushRef="#br0" timeOffset="169133.393">28600 14073 924 0,'0'0'2509'0,"0"0"-2076"0,0 0-156 15,0 0-44-15,-3 35-7 0,3-15-72 16,0 4-25-16,0 4 8 0,0 9-24 16,1 4-46-16,3-1-15 0,0-4-21 15,0-7-19-15,-1-4-11 0,0 5-1 16,-1 3-34-16,-1 1-63 0,-1-2-31 16,-1 1-56-16,-3-4-68 0,-2 1-73 15,1-4-124-15,-4-4-118 0,3-2-201 16,-1-7-456-16</inkml:trace>
  <inkml:trace contextRef="#ctx0" brushRef="#br0" timeOffset="169532.54">28733 14352 2659 0,'0'0'596'0,"0"0"-252"0,0 0-107 16,0 0-65-16,0 0-5 0,0 0 1 15,8 47-7-15,-6-28-47 0,1 0-64 16,-1 2-34-16,-2-3-16 0,0 2-21 16,-1-2-20-16,-3-1-26 0,0-1-4 15,0-2 9-15,0-3 18 0,-1-3 44 16,2-2 9-16,-1-1 29 0,1-4 27 16,1-1 40-16,0 0 24 0,0-6 22 15,1-3 5-15,1-6 30 0,0-6-49 16,0-6-49-16,3-4-22 0,4-2-32 15,2-2-20-15,1 6-14 0,4-1-24 16,-1 4-4-16,3 7 10 0,-1 3 3 16,2 8-15-16,2 3-1 0,0 5-8 15,-2 0 2-15,-1 4-5 0,-3 4-16 0,-1 2-3 16,-4 2-9-16,-4 1-13 0,-4 1-18 16,-4-1-3-16,-7 1 0 0,-7 2 36 15,-5-2 22-15,-5 1-38 0,-3-5-15 16,0 1-40-16,2-3-125 0,3-5-174 15,8-2-567-15,5-6-1103 0</inkml:trace>
  <inkml:trace contextRef="#ctx0" brushRef="#br0" timeOffset="186713.863">19493 15133 205 0,'0'0'2025'0,"0"0"-1631"0,0 0-223 0,0 0-1 15,0 0 10-15,45-9-5 0,-24 8-28 16,3 0-52-16,8 1-25 0,12 0-32 16,14 4-16-16,6-3-7 0,3 3 4 15,2-2-3-15,-2-1-13 0,6-1 16 16,9-3 3-16,6-2 19 0,7-5 22 16,8-2 25-16,3-3 54 0,6-1-5 15,1-2-28-15,-1 2 2 0,-2 4-27 16,-5 0-32-16,-5 8-39 0,-9 0-13 0,-6 4 0 15,-8 1 0-15,-9 4 0 16,-9 3-16-16,-14 0-21 0,-12-2-65 16,-12 0-28-16,-5 1-47 0,-1-1-113 0,0 2-120 15,-4 2-150-15,-6-2-195 0,-4-2-611 16</inkml:trace>
  <inkml:trace contextRef="#ctx0" brushRef="#br0" timeOffset="-201802.033">15886 7887 1177 0,'0'0'605'0,"0"0"-326"0,0 0-49 0,0 0 32 0,0 0-52 15,0 0-49-15,0 0-14 0,0 0-64 16,0 0-48-16,0 0-32 0,0 0 16 16,0 0 29-16,0 0 3 0,0 0-16 15,23-10-13-15,-16 8-4 0,1 2-18 16,-1 0-2-16,1 2-11 0,-2 0 1 16,0 3 12-16,-1 1 12 0,-2 0 4 15,1 2 10-15,-2 0-14 0,-1-1 7 16,-1 3 7-16,0 0 6 0,-5 1-4 15,0-1 10-15,-4 1-6 0,-1-1-7 16,0 0-6-16,-3-1 16 0,-1-3 3 16,0 1 12-16,0-3 4 0,4-2 12 0,0-1 31 15,0-1 48-15,3-2-14 0,2-2-25 16,1-1-13-16,3-1-31 0,-1-2-26 16,2 0-36-16,0 0-37 0,5-3 15 15,2-2 10-15,4 2 12 0,1-2-1 16,1 0 0-16,3 2 1 0,-1 3-16 15,1 2-6-15,-2 2-2 0,1 2-1 16,-3 2-19-16,1 0-18 0,-5 5-3 16,-1 2-26-16,-4 2-22 0,-2 3 38 15,-1 3 12-15,-4-2 34 0,-4 2 29 16,-4 1 26-16,-2-2-1 0,-2-2 12 16,1 0 10-16,-2-3 7 0,2-3 9 15,3-2 9-15,1-2 9 0,1-2-9 16,5 0-32-16,-1-3-15 0,3-3-10 15,1-1-15-15,2 0-37 0,2-2-59 16,4-1 12-16,2 0-44 0,2-5-118 16,4 2-197-16,-1 0-551 0,-4 4-850 15</inkml:trace>
  <inkml:trace contextRef="#ctx0" brushRef="#br0" timeOffset="-185517.591">18888 14531 1281 0,'0'0'809'0,"0"0"-388"0,0 0-127 0,0 0-31 0,0 0-46 0,0 0-3 16,-7-36-2-16,1 30-27 0,3 0-24 16,-3-1-36-16,-1 0-13 0,0 0-19 15,1-3-3-15,1 1-9 0,-4-3-13 16,4-1 2-16,-1-3 16 0,2-3-24 15,1-1-25-15,1-3-13 0,0-1-9 16,2-1-15-16,1-4-2 0,3 0-25 16,0-2-10-16,5 2 35 0,0 0-16 15,0 3 17-15,1 5-2 0,0 1-1 16,-1 2 2-16,1 2-10 0,0 3-3 16,1-1 2-16,0 0-11 0,4 3-1 15,0 0-5-15,0 0-4 0,2 4-16 16,3 2-30-16,3 2-16 0,2 0 22 15,3 3 18-15,8 3-3 0,10 1 6 16,12 1 53-16,6-1 0 0,-2 0 22 16,1-3 0-16,-3 0 15 0,4 1 16 0,7-2 27 15,3 0 7-15,6 0 9 0,2-2-10 16,3 1-15-16,3 1 3 0,0 0-25 16,1-1-6-16,3 1-28 0,7 0-3 15,0 0 0-15,2 0 7 0,4 0-18 16,1 0 11-16,4-3-12 0,2 2 0 15,2-1-1-15,0 0-2 0,-1 0 3 16,2-2 1-16,1 1-1 0,-5-1 1 16,-2 4 0-16,-5-2 14 0,-6 2-12 15,-2 0 19-15,-5 0 30 0,-6 2 9 16,-2-1 9-16,-7-1 88 0,-5 0-58 16,-6 0-63-16,-5 0-1 0,-4 0-21 15,-6 0 0-15,-12 0-14 0,-6 0 1 16,-11 0 10-16,-3-1-9 0,1 1 28 15,0 0-31-15,-1 0 3 0,-5 0 8 16,-5 0-11-16,-4 0-2 0,0 0-13 16,-4 1-7-16,1 1-11 0,-1 0-6 15,0 1-1-15,0 4 4 0,0 3 12 0,0 4 8 16,0 5 4-16,-3 4 12 0,0 5 24 16,-1 3-12-16,-2 7-12 0,0 7-23 15,-2 8 23-15,1 3 13 0,1-3-10 16,1-3-3-16,-1-5-1 0,-1 1 0 15,-1 5 1-15,1-1 3 0,0 2 0 16,0-2 12-16,-1 0-3 0,0 1-10 16,0 0 1-16,-1 0 18 0,0-3-21 15,2-2 0-15,-2 0 2 0,2-2 1 16,-2-1-1-16,2-1 14 0,-1-2-15 16,-1-9 11-16,1-3-10 0,0-5 10 15,0-5-10-15,-2 6 10 0,-1-1-9 16,-3 5 12-16,-1-8-3 0,0 3-11 15,-4-5-1-15,0-4 0 0,0 2-15 16,-2-5 13-16,-3 1-1 0,-2-3 0 16,-1 0 0-16,-10-2-9 0,-7 0 9 15,-11-3 3-15,-4 2 1 0,2-3 1 0,1-2-2 16,1 2-1-16,-1-3 1 0,-5 1 1 16,-3 1-1-16,-1 0 0 0,-7-1-1 15,1 2 1-15,-4-1-1 0,-6 3-11 16,-3 1-6-16,-5-2 14 0,-1 2 2 15,-4-1 0-15,-1-1 0 0,-1 2 2 16,-3-2 0-16,-1 0 0 0,0-2-2 16,-1 2 0-16,1-3 0 0,2-1 2 15,2 0 3-15,3-5 0 0,2 2 22 16,3-4-13-16,3-2 3 0,1-1 0 16,3 0 0-16,0-1-15 0,4 1 3 15,0 0 40-15,5-1-42 0,1 1 13 16,1 1-13-16,6-2 0 0,4 2 17 15,4 0-17-15,7-1 26 0,4 0-3 16,3 0-8-16,9 1-1 0,5 0-14 16,7 2-1-16,2 0-18 0,-2-2-25 15,-3 2-14-15,4-3-25 0,-2 0-15 16,6 1-6-16,3 0-37 0,2-1-77 0,4-3-170 16,2 2-701-16,7-19-1537 0</inkml:trace>
  <inkml:trace contextRef="#ctx0" brushRef="#br0" timeOffset="-180082.529">14274 4550 2932 0,'0'0'355'0,"0"0"-211"0,0 0 24 0,0 0-95 16,0 0-61-16,0 0-9 0,72-52 39 15,-16 36-11-15,10 0-29 0,7 5 11 0,0 6 6 16,-5 6-19-16,3 12 0 16,-1 8-51-16,3 11-66 0,-3 10-13 15,-4 9-13-15,-5 10-13 0,-8 8 15 0,-9 5 48 16,-8 1-222-16,-13 0 79 0,-11-2 165 16,-12-5 71-16,-10-2 55 0,-11-3 123 15,-13-2-1-15,-8-7 32 0,-10-4-1 16,-8-10 35-16,-8-4-2 0,-10-6-43 15,-10-7-82-15,-5-8-77 0,-3-8-39 16,1-9 0-16,6-12 13 0,9-11 66 16,9-11 58-16,9-12 31 0,7-8-35 15,11-11-47-15,9-7-18 0,15-9-40 16,16-5-28-16,13-2-48 0,22 0-23 16,18 1 21-16,15 0-2 0,14 4 21 15,11 5 6-15,8 9 10 0,3 6 2 16,3 13 1-16,-1 12-22 0,-4 14-66 15,-2 14-90-15,-8 14-71 0,-10 16-259 16,-23 1-770-16,-13 12-715 0</inkml:trace>
  <inkml:trace contextRef="#ctx0" brushRef="#br0" timeOffset="-179368.266">14417 7686 2621 0,'0'0'386'0,"0"0"-229"0,30-50 101 0,-11 33-52 15,13-2-35-15,12 1-58 0,14 7-75 16,7 8-23-16,1 12-15 0,-3 13-28 15,-8 8-72-15,-2 10-23 0,-6 9-7 16,-5 7-13-16,-6 9-25 0,-6 7-21 16,-9 3 9-16,-9 0 71 0,-7-1 99 15,-8-8 10-15,-11-3 61 0,-9-8 71 16,-2-11 60-16,-12-4 22 0,-6-5-20 16,-5-6-8-16,-13-3 9 0,-2-10-40 15,-6-7-40-15,-4-5-31 0,1-7-3 0,5-10-4 16,5-11 50-16,6-9 147 15,4-7-118-15,7-8-104 0,3-7-52 0,10-4-12 16,10-2-27-16,11 0 11 0,11 0-6 16,17 2 4-16,12 0 8 0,12 2 19 15,14 0-15-15,9 8 0 0,8 7 5 16,5 6-2-16,1 8-25 0,1 9-120 16,-1 11-87-16,-2 8-42 0,-6 11-222 15,-19 3-587-15,-10 8-864 0</inkml:trace>
  <inkml:trace contextRef="#ctx0" brushRef="#br0" timeOffset="-38853.589">15740 7945 1929 0,'0'0'412'0,"0"0"-289"0,-20-44 103 0,15 25 60 16,1-5-97-16,4 1-23 0,1-3-29 15,7-2-29-15,1 0-36 0,4-2-11 0,5 2-8 16,2-2 4-16,5 1-7 0,10 0-3 15,10 2-12-15,13 7-34 16,6 6-1-16,3 14-41 0,-4 15-44 0,-4 14-12 16,-3 13-33-16,-5 13 3 0,-5 14-42 15,-8 7-48-15,-13 7-24 0,-8-1-104 16,-13-1 38-16,-10-10 226 0,-9-4 81 16,-10-9 185-16,-8-3 109 0,-6-5-7 15,-7-7-15-15,0-4-36 0,-9-10-20 16,-1-5 30-16,-3-12-38 0,-2-11-64 15,1-6-32-15,0-13-10 0,6-12-21 16,1-6 45-16,4-10 7 0,4-7-60 16,6-5-66-16,4-9-7 0,10-5-46 15,11-1 33-15,14-1-14 0,8-1-16 0,17 6-22 16,16 6 31-16,9 4 32 16,13 12-26-16,9 7 26 0,4 9-35 15,5 7 12-15,-4 12-9 0,0 11-158 16,-8 10-55-16,-8 15-258 0,-19 0-617 0,-12 5-1175 0</inkml:trace>
  <inkml:trace contextRef="#ctx0" brushRef="#br0" timeOffset="-27787.638">15990 8128 2535 0,'-8'1'435'0,"6"-1"-333"0,1 0-43 0,1 0-59 0,0 0-45 15,0 0 32-15,0 0 11 0,0 0-17 16,-1 0 16-16,1 2-20 0,-1-1 1 15,0 2 20-15,0 0 2 0,0 1 26 16,-1 2 26-16,2 0 2 0,-2 0 13 16,-1-2 3-16,2 0 17 0,0-1-21 15,1-2-8-15,0 0-11 0,0-1-15 16,0 0-16-16,0 0-13 0,0 0 16 16,0 0 0-16,0 1 6 0,0-1 0 15,0 0 4-15,0 0-1 0,-1 0 4 16,1 0 9-16,-1 0 9 0,1 0 1 15,-2 3-1-15,-1-3-3 0,-2 2 0 0,0-1-12 16,0 1 9-16,-2-1 6 16,3 0 18-16,1-1 1 0,1 0 27 15,2 0 3-15,0 0-46 0,0 0-29 0,0 0-21 16,0 0 0-16,0 0 0 0,0 0 9 16,0 0-10-16,0 0-2 0,0 0-15 15,0 0-7-15,0 0-6 0,0 2-6 16,0-2 0-16,0 1 6 0,0-1 0 15,0 0 4-15,0 0 20 0,0 0-27 16,0 2 20-16,0-1 11 0,0 2 19 16,0-3-4-16,0 2-15 0,0-2-11 15,0 0-8-15,0 0 1 0,0 0 15 16,0 0 0-16,0 0 2 0,0 0 1 16,0 0 1-16,0 0 2 0,0 0 0 15,0 0 12-15,0 0 10 0,0 0-6 16,0 0-7-16,0 0-9 0,0 0 0 15,0 0 10-15,0 0-11 0,0 0 10 16,0 0 0-16,0 0 1 0,0 0-1 16,0 0 1-16,0 0 2 0,0 0 0 15,0 0-2-15,0 0-13 0,-3 1-1 16,1 6-12-16,-1 0 1 0,-1 3-3 0,3 1-4 16,-1 1 16-16,-1 3-9 0,0 1 8 15,0 0 2-15,1 2-10 0,1 1 10 16,-1 0-1-16,2 4-16 0,-2 0 16 15,2 4 0-15,0 1 0 0,0 9 3 16,0 10 0-16,0 9 0 0,2 7 0 16,1-1-3-16,2-2 2 0,3-3-1 15,-4 4 0-15,5-1-11 0,-2 4 13 16,4 0-21-16,0 2-4 0,-3 3 25 16,3 4-13-16,1 2-27 15,-2 3 12-15,3-2 27 0,-2-1 0 0,4 2-15 16,-1 0 3-16,2-1 13 0,-1-1 10 15,0-2-10-15,0 0-1 0,0-4-1 16,2 1 1-16,1-1-1 0,-1 1 2 16,1 1 0-16,-3 3 2 0,1 1 10 15,-2 2 1-15,0-1 5 0,0-1-18 16,-2 0 0-16,1-3-1 0,-2-1 1 0,1-2 3 16,-2-2-1-16,2-6 15 15,0-3-17-15,0-6-3 0,3-4 3 0,1-4 0 16,-2-3 2-16,-1-8 23 0,-1-7-9 15,-4-6 8-15,0-2-2 0,3 3-19 16,1 3 0-16,-1 0 13 0,1 1-14 16,0-5 1-16,-1 1-3 0,-1-5-12 15,0-2-4-15,1 0 1 0,1-4 13 16,-2-1-23-16,1-2 22 0,1-1 0 16,-1-2-13-16,0 2 13 0,0-4 3 15,1 0 0-15,1 0 0 0,-2-2 0 16,2 0-1-16,-1 2-1 0,1-2 2 15,1 0 1-15,1 0-1 0,2-2-16 16,1 2 16-16,0-2-2 0,3 1-10 16,2 0 9-16,0 0 3 0,4 1 0 15,2 0-1-15,8 0 0 0,8 2 1 16,6 1 1-16,8 1 1 0,-1-2 1 16,-2 2 0-16,-2-1 16 0,0 0-19 0,4 1 0 15,2 2 12-15,-1-3-12 0,1 3 0 16,2 2 1-16,0 0 2 15,0 1-2-15,0-1 15 0,1 5-16 0,-1-2 0 16,0 2 0-16,-2 0 3 0,-2 1 15 16,-2 0-17-16,-3 2 3 0,-4-2-1 15,-2 1 9-15,-3-2 13 0,-4 1-6 16,-2-1 2-16,-11-3 4 16,-4-2 0-16,-2 1-7 0,3 1-2 0,3 4-1 15,2 0 7-15,-3 0-19 0,-3 2 22 16,1-2-24-16,-3 0 2 0,-2-1-3 15,-1 1 1-15,-3 0 0 0,1 0 2 16,0 0-2-16,-1 0 1 0,-2 1-1 16,1 0-2-16,1 2 0 0,1 0 1 15,0 2 0-15,0 3 0 0,0 1 0 16,1 6-2-16,-2 0-12 0,5 0 14 16,-1 3 4-16,2 7-1 0,-1-3-2 15,3 1 2-15,2 5-3 0,4 2 0 16,6 11-1-16,2 3 2 0,-4-3-1 15,-2-4 18-15,-5-1-16 0,-1-1 11 16,-1 0-11-16,0 1 16 0,-2 0 4 0,0-2 2 16,-3 0-8-16,-2 1-15 0,0-3 1 15,-1-2 22-15,-3-2-2 0,1-2-1 16,-3-6 1-16,-3-6 9 0,-1-7-13 16,0 1 0-16,0 2-5 0,-1 4-10 15,4 3 12-15,-4-3 7 16,3 1-22-16,-3-4 0 0,0-1-1 0,-2-3-1 15,0-2 1-15,0-2 1 0,-2-3 3 16,0-3 7-16,-2-1-10 0,0-4-55 16,0-5-50-16,0-1-55 0,-2 0-66 15,-2-5-66-15,-4-7-137 0,-2-6-291 16,2 4-601-16,-11-19-303 0</inkml:trace>
  <inkml:trace contextRef="#ctx0" brushRef="#br0" timeOffset="-27437.971">19137 13354 2848 0,'-7'8'432'0,"7"-7"-273"0,-2 1-3 0,2 1-68 0,0 1-56 0,4 3-32 16,3 5 12-16,4 5 42 0,2 3 3 15,5 4 15-15,0 3-12 0,6 2-7 16,-1 2-8-16,3-1 2 0,0 2-1 16,-1 1-8-16,2-1-7 0,-1 0-9 15,-1-1-10-15,-4-3 5 0,1-1-15 16,-3-3 11-16,-2-1 6 0,-2-4 12 16,-4-3 25-16,-2-7 15 0,-1-4 65 15,-3-5-28-15,0-1 9 0,0-13 39 16,1-15-3-16,2-23-53 0,-1-24-48 15,2-13-52-15,0-5-31 0,0 2-60 16,1 10-123-16,2 0-164 0,-5-1-270 16,1 22-680-16,-4-1-1100 0</inkml:trace>
  <inkml:trace contextRef="#ctx0" brushRef="#br0" timeOffset="-17353.052">3791 17819 2749 0,'-7'1'427'0,"4"-1"-226"0,2 0-42 0,1 0-61 0,0-3-64 0,0 3-34 15,1-1-47-15,2 1-38 0,3 0-1 16,3 0 69-16,5 1 17 0,3 2 19 0,7 1-16 16,8-2 10-16,10-1 3 15,12-1-15-15,6 0-1 0,0-1-35 16,0-1-16-16,-4-1-10 0,0-1-9 0,1 0-32 16,-4 0-23-16,0-2-16 15,-4 1-17-15,-4-3-32 0,-2 1-20 0,-11-2-20 16,-6 1-62-16,-7 1-121 0,-5 0-209 15,-2 3-163-15</inkml:trace>
  <inkml:trace contextRef="#ctx0" brushRef="#br0" timeOffset="-17036.939">4312 17589 26 0,'0'0'3451'0,"0"0"-2845"0,0 0-316 16,0 0-158-16,0 0-132 0,0 0-37 16,0 0-34-16,0 0-19 0,0 0 61 15,0 0 29-15,0 0 31 0,45 40-19 16,-25-26-10-16,1 3-2 0,-1-2-15 16,1 1-16-16,0 0-3 0,-3-1 15 0,-1 1 17 15,-1 1-14-15,0 0-9 16,-3 1-12-16,-1-1-26 0,-4 3 3 0,-5 1 0 15,-3 1-21-15,-5 3-26 0,-7 2 37 16,-12 10 54-16,-11 9 13 16,-16 8-70-16,-5 4 42 0,0 0-29 0,5-7-42 15,15-11-64-15,8-9-135 0,8-9-146 16,7-6-175-16,1-2-381 0</inkml:trace>
  <inkml:trace contextRef="#ctx0" brushRef="#br0" timeOffset="-15937.54">11957 17966 2077 0,'-3'1'531'0,"3"-1"-350"0,0 0-75 0,0 0-84 0,0 0-22 15,2 3-9-15,0-2 9 0,3 2 57 16,2 2 43-16,3-1 56 0,4 1 1 16,6 1-36-16,3-2-23 0,10-1 6 15,8-1-9-15,12-2-17 0,2-2-37 16,-4-1-41-16,-4-2-10 0,-12 0-75 15,-7 2-48-15,-6 2-18 0,-3 0-34 16,4 1-32-16,-1-2-62 0,3 2-95 16,-8 0-121-16,-2-1-234 0,-8 1-465 15</inkml:trace>
  <inkml:trace contextRef="#ctx0" brushRef="#br0" timeOffset="-15704.891">11958 18145 3297 0,'0'0'472'16,"0"0"-169"-16,0 0-122 0,0 0-153 16,0 0-9-16,0 0-19 0,0 0 2 15,46-7 44-15,-17 0-29 0,13-3-17 0,13-4-69 16,8 1-58-16,0 0-71 0,-3 2-70 15,-3 4-87-15,1-1-173 16,-3-2-196-16,-11 3-510 0</inkml:trace>
  <inkml:trace contextRef="#ctx0" brushRef="#br0" timeOffset="-5002.825">12254 18109 1315 0,'0'0'488'0,"0"0"-122"0,0 0 10 0,-41 8-96 0,31-8-81 16,0 0-93-16,0-1-52 0,-3-2-28 15,-1 0-26-15,-4 1 0 0,-2-1-1 16,-1-2 0-16,-2 1 1 0,-3-2 44 16,1-1 20-16,0-1 16 0,-2-4 12 15,2 0 9-15,0-4-9 0,2-4-38 16,0-4-54-16,1-3 0 0,0-1-3 16,-1-9-18-16,2-7 21 0,0-11 1 15,2 0 74-15,6 4-12 0,4 1-15 16,3 5 8-16,0 0 13 0,5 3-9 15,1 1-3-15,0 8 5 0,1 6 7 16,3 4-4-16,1 2-47 0,2-2 4 16,2-5-3-16,3-2-1 0,2-2-17 15,4 5 2-15,2-3 1 0,6-1-3 0,3 4-1 16,8-1-28-16,9 1 6 16,8 2-12-16,3 7-10 0,-1 9 4 15,-4 7 9-15,-3 4 28 0,1 5-44 0,0 5 16 16,-1 0-10-16,1 5 0 0,-3 3-13 15,0 2-2-15,-3 4 9 0,-6 1 6 16,-2 7 9-16,-5 6-5 0,-3 4 8 16,-3 6 13-16,-9-2 16 0,-5 3 3 15,-7 2-1-15,-1 0 29 0,-3 1-12 16,0-4 9-16,-5 0-6 0,1-4-9 16,-1-2 15-16,-2-3-12 0,0-7-15 15,-1-7 21-15,0-8-6 0,-1-1-1 16,-3 2-15-16,-5 3 0 0,-3 1-31 15,-2-1 31-15,-3-2 12 0,-3-2 3 16,-1-4-12-16,-1-1 16 0,0-4-16 16,0-1-3-16,1-1-17 0,0-2-2 15,0-2-13-15,2-1 14 0,-1-1 5 16,3-2-12-16,0 0-16 0,0 0-47 16,2-2-10-16,1-2-35 0,0 2-87 15,-2-1-196-15,1-1-282 0,6 2-672 16</inkml:trace>
  <inkml:trace contextRef="#ctx0" brushRef="#br0" timeOffset="-1737.491">6370 6534 1577 0,'0'0'708'0,"0"0"-511"0,0 0-103 0,0 0-46 16,0 0-15-16,37-19-4 0,-26 15 12 15,-1-1 1-15,0 4-3 0,-1-2-23 0,0 3-3 16,0 0 6-16,2-1 4 16,0-1-1-16,2 2 7 0,0 0-10 15,3 0 10-15,3 0 10 0,3 0-17 0,4 2-3 16,7-2-6-16,12 0 6 0,6-2-16 15,7-5 19-15,-2 1-3 0,-2-2 7 16,-4-1 31-16,3 0 7 0,1-2 19 16,2 1 3-16,2 0-4 0,-2 0 4 15,3 2-7-15,2-1-10 0,-3 0-18 16,1 2-14-16,0-1-24 0,0 0-11 16,1 1-2-16,1-2 0 0,2 1-1 15,1-2 0-15,1-1 0 0,3 0 1 16,2-1 0-16,1 1 0 0,-3-1 2 15,3 1-1-15,1-1 1 0,-1 0 11 16,0 1-1-16,-1-1 4 0,-2 1 22 16,-3 0-1-16,1-1-5 0,-2 2-4 15,-3-1-11-15,1 0 5 0,-2 1-10 16,-4-1-10-16,3 0 17 0,-3 0-7 0,-1 0 4 16,1 2-13-16,-2-1-1 15,-3 1-1-15,1-1-1 0,-2 3 0 16,-1-1-1-16,0-1-1 0,-2 2 2 0,-1-3 0 15,-1 3 1-15,-1-2 1 0,-2 2-1 16,2-1 1-16,-10 2-1 0,-5-1 1 16,-7 2-1-16,-4 1 0 0,4-1 2 15,3 1-2-15,4-2-1 0,-3 1 0 16,0-1 0-16,-3 1 0 0,1 1-1 16,-1 1-2-16,0-3 1 0,-2 2 2 15,0 1 0-15,-2 0 0 0,1 1 0 16,-4 0 0-16,-3 1-1 0,-2-1 0 15,1 1-11-15,-4 1 10 0,-2 0 1 16,-3 0-2-16,-1 0 1 0,0 0 2 16,-2 0 0-16,0 0 12 0,0 0 0 15,0 0 4-15,0 0 15 0,0 0-3 16,0 0 7-16,0 0 20 0,0 0-8 16,0 0-7-16,0 0-2 0,0 0-7 0,0 0-7 15,0 0-2-15,0 0-1 16,0 0-8-16,0 0 5 0,0 0 4 15,0 0-1-15,0 0-18 0,0 0-3 0,0 0-1 16,0 0-3-16,0 0-11 0,0 0 13 16,2-1-10-16,3 1 9 0,0-1-13 15,2-2 13-15,-1 3-16 0,5-2 16 16,-2 1-15-16,2-1 2 0,3 1-2 16,1 1-4-16,3 0 10 0,-1 0-4 15,5 0 1-15,3 3 12 0,0 0 1 16,2 0 0-16,10 1 2 0,3 0 1 15,11 1 2-15,0 0 0 0,0-1-2 16,-4 2 0-16,-3-2 2 0,2 1-1 16,2 0-1-16,3 2 0 0,-2 2 1 15,2-3-1-15,0 3-1 0,0-1 1 16,0 1-1-16,-2 2 0 0,0 1-1 16,-2 2 1-16,-3-3-3 0,-1 0 3 0,1-2 1 15,-1 1 12-15,0-3 2 16,-2 0-2-16,-1-1-11 0,0 1 1 15,-6-2 9-15,-6-1 3 0,-6-1-11 0,0-1 14 16,3 2-15-16,2-1 0 0,2 1 0 16,-5 0-3-16,-4 1 0 0,-3-1-12 15,-5-1 0-15,-4-1-19 0,-2 1-10 16,-3 1-14-16,-3-2-4 0,0 3-16 16,-3 1 19-16,-1-3-41 0,0 3-60 15,-3-3-89-15,3 1-134 0,0-4-204 16,2 0-221-16,1 0-734 0</inkml:trace>
  <inkml:trace contextRef="#ctx0" brushRef="#br0" timeOffset="-886.591">11828 5799 1459 0,'19'-21'578'0,"-3"6"-438"16,9-4-69-16,15-6 130 0,15-2-72 0,5 2-6 15,1 7 86-15,-5 4-123 16,-6 6-25-16,3 2 3 0,0 3-22 16,2 1-26-16,2 2 0 0,0 2 6 0,4 1 13 15,2 5-6-15,3 1-13 0,-2 3-14 16,2 5-2-16,-3 1-1 0,-1 3-15 15,-5 5 3-15,-4 3 13 0,-3 3 0 16,-8 3-12-16,-5 4-1 0,-8 2-2 16,-7 0 14-16,-7 1-14 0,-7 1 13 15,-6 0-1-15,-3 1-20 0,-9-2 22 16,-5-2-18-16,-2-5-10 0,-3-6 11 16,-9 3 18-16,-12 1 16 0,-11 5-14 15,-12 4 21-15,-2-5 5 0,-2-4 1 16,-4 1-26-16,1-5 13 0,0-4 3 15,5-2-18-15,-2-5 1 0,4-4 1 16,0-4-1-16,0-7 0 0,-1-3 27 16,-1-9 9-16,1-7-16 0,-1-5 7 15,5-7-29-15,6-5-3 0,4-9 3 16,11-2 38-16,6-6 10 0,6-3 6 16,8-1 12-16,6-3-12 0,4-4 19 0,6 2-39 15,4 1-16-15,2 4-17 16,7 2 14-16,4 7 26 0,1 7 9 0,1 8-6 15,2 8-15-15,7-2-29 0,16-7-22 16,20-5 9-16,12 1 13 0,3 6 12 16,0 9-9-16,-8 4-2 0,-1 9 1 15,-3 3-2-15,-5 4-15 0,-6 9-19 16,-10 6-89-16,-12 3-105 0,-3 13-103 16,-9 14-260-16,-6-4-499 0</inkml:trace>
  <inkml:trace contextRef="#ctx0" brushRef="#br0" timeOffset="197.544">12496 6455 924 0,'0'0'1085'0,"0"0"-913"0,0 0-130 0,0 0 59 16,0 0-101-16,0 0-10 0,0 0-52 0,0 0 17 15,0 0-7-15,0 0 52 0,0 0 7 16,0 0 64-16,0 0 23 0,0 0 6 16,0 0 7-16,18 47-4 0,-8-32-16 15,2-1-13-15,3 2-22 0,0 1-17 16,3-2-3-16,-1 5-29 0,3-2 13 15,-2 2-15-15,4 3-1 0,-1-1-3 16,0 3 3-16,3 1 0 0,2 1 2 16,2 2 27-16,1 0 7 0,2 2 15 15,2 0-9-15,5 7 2 0,7 7 7 16,7 6-3-16,0 2-12 0,0-3-5 16,-6-6-11-16,-1-3-18 0,-1-2 14 15,5 1-16-15,-2 1 1 0,2-2 2 16,2-1-1-16,-2-1 0 0,3 0 11 15,-3 0 9-15,-2-1 19 0,-4 0 13 0,-8-4 0 16,-7-7 0-16,-6-4 13 16,-3 0-7-16,2 3-7 0,2 3 4 15,3 4-16-15,-4-1-3 0,-2-1-16 16,-1-1-19-16,-1 0 13 0,-3-1-13 0,1-1 9 16,-3-3-10-16,0-2 14 0,-1-1-15 15,-1-1 0-15,-2-2 1 0,0-3 1 16,-3-2-1-16,-1 1 0 0,-1-3-2 15,0-2-3-15,-3-3-19 0,0-1-6 16,-1 0-16-16,0-4-41 0,-2 2-19 16,-2-2-16-16,-3 0-71 0,-3-3-89 15,-2-4-215-15,3 4-276 0,-1-13-840 0</inkml:trace>
  <inkml:trace contextRef="#ctx0" brushRef="#br0" timeOffset="646.786">14020 7642 1367 0,'0'0'250'0,"0"0"-94"0,0 0 46 0,0 0-53 0,0 0-19 16,0 0 25-16,0 0 6 0,0 0-44 16,0 0-18-16,0 0-12 0,0 0-6 15,3 41-8-15,0-22 1 0,2 2-16 16,1 3-14-16,1 0-2 0,1 5-10 16,4 0-10-16,0 5 10 0,0-1-16 15,3 2 3-15,-3-2-6 0,0 0 6 16,-2-1 3-16,-3-4 10 0,-1-2 9 15,-3-4 7-15,-1-2 6 0,-2-3 9 16,-5-2-3-16,-2-1 34 0,-3-2-8 0,-5-2-11 16,-4 0 3-16,-5-5-17 15,-9 0-18-15,-13-2-2 0,-7-3-16 16,-3-3-10-16,5-4-13 0,12 1-1 0,12 1-1 16,6 0-3-16,4 1-53 15,-3-2-66-15,2-1-57 0,-1-2-80 0,4 0-151 16,4-1-323-16,6 3-776 0</inkml:trace>
  <inkml:trace contextRef="#ctx0" brushRef="#br0" timeOffset="3646.788">18699 11497 1186 0,'-4'-1'731'0,"4"-3"-403"0,-1-1-18 0,-1 0-10 0,2-1-53 0,-2 1-30 16,2-1-39-16,0-1-19 0,3 0-20 16,-1 1-42-16,4 0-34 0,4-1-25 15,2 2-7-15,2 2-15 0,4 2-16 16,4 1-18-16,2 6-7 0,2 4 6 16,-1 6-3-16,0 2 3 0,-3 4-12 15,-5 2-10-15,0 3-28 0,-5 2 9 16,-5 3-3-16,0 0-4 0,-5-2 20 15,-2-3 47-15,-1-6 3 0,-5-5 38 16,0-4 16-16,-1-4 19 0,-1-6 21 0,3-2 26 16,-4 0 16-16,5-6 1 15,-3-7-6-15,2-3-47 0,1-7-42 16,0-1-45-16,1-6-37 0,3 0-10 0,0-2-11 16,5-1-29-16,0 4-29 15,1 1-32-15,0 2-24 0,1 5-62 16,2 1-100-16,-2 3-140 0,0 1-169 0,-1 4-363 15,1 4-127-15</inkml:trace>
  <inkml:trace contextRef="#ctx0" brushRef="#br0" timeOffset="3929.71">19101 11191 2285 0,'0'0'433'15,"0"0"-199"-15,0 0 109 0,0 0-54 16,-13-38-30-16,11 34-58 0,2 2-22 15,0 1-8-15,0 1-69 0,0 0-102 16,0 3-22-16,0 6-40 0,0 6 62 16,4 6 25-16,-1 13 34 0,1 9-16 15,0 5-21-15,0 6-7 0,-2-4-14 16,0-4 0-16,0-2-1 0,0-10 0 16,4-6-3-16,-2-9-25 0,-1-3-6 0,5 0 7 15,0-2 5-15,3 0 6 16,1-5 4-16,3-5-7 0,1-2 16 15,3-4-9-15,3-6-10 0,2-6-65 0,2-6-56 16,1-4-90-16,-1-5-187 16,0-7-328-16,-6 8-750 0</inkml:trace>
  <inkml:trace contextRef="#ctx0" brushRef="#br0" timeOffset="4127.559">19179 11319 2531 0,'0'0'338'0,"0"0"-210"0,0 0 84 16,0 0-126-16,0 0-16 0,0 0 6 15,0 0 32-15,0 0 47 0,0 0 3 16,0 0-36-16,0 0-49 0,51-6-73 16,-29-10-16-16,1-2-188 0,3-3-182 15,1-5-347-15,-9 4-892 0</inkml:trace>
  <inkml:trace contextRef="#ctx0" brushRef="#br0" timeOffset="4462.718">19406 10877 2702 0,'0'0'443'0,"0"0"-207"15,0 0 68-15,0 0-93 0,0 0-73 16,0 0 10-16,0 0 26 0,0 0-22 15,45-12-75-15,-26 7-40 0,5 0-36 16,0 0-1-16,-3 1-12 0,1 0 12 16,-2 2-3-16,-4 1-22 0,0 1-2 15,-2 0-4-15,-1 3-3 0,-2 3 0 16,-1 4-7-16,4 1 4 0,-1 10 19 16,1 6 2-16,5 14 14 0,2 14-10 15,1 9-1-15,-3 3 10 0,-3-1-25 16,-7-1-22-16,-2-4-18 0,-5 3-7 15,-2-4 2-15,-4-3 7 0,-5-3 16 16,-4-3 15-16,-4-2 16 0,-9-3-69 0,-3-4 47 16,-5-3-92-16,-3-6-121 15,-3-2-53-15,-5-8-91 0,-3-9-182 16,13-6-715-16</inkml:trace>
  <inkml:trace contextRef="#ctx0" brushRef="#br0" timeOffset="4895.622">18788 11046 2103 0,'0'0'302'0,"0"0"-231"0,0 0 122 0,0 0-28 0,0 0-75 15,-44-10-52-15,26 16-22 0,-5 2 7 16,-2 2-1-16,-2 7 26 0,0 0-6 16,0 0 18-16,2 4 14 0,1 0 9 0,6-1 9 15,0 2-19-15,5 2-9 0,0 0-14 16,2 1 4-16,4 2-22 0,-2 1-4 15,4-1-9-15,3 1-17 0,2-2 20 16,2 2-3-16,5-1 13 0,4 0-1 16,2 4-9-16,5-2-3 0,2 3-3 15,9 6 6-15,9 6-7 0,2 7-11 16,4 1 24-16,-5-1-9 0,-8-4-17 16,-6-7-2-16,-6-5-2 0,-3-8-20 15,-3-5-19-15,-2-3-35 0,2 1-68 16,1 2-21-16,3-3-70 0,-2-2-136 15,-2-6-424-15,6-11-1157 0</inkml:trace>
  <inkml:trace contextRef="#ctx0" brushRef="#br0" timeOffset="6562.785">11698 17335 468 0,'43'-19'180'0,"-3"11"25"0,7 2-71 0,9 6-27 16,-2 1-58-16,-4 11-49 0,0 2-62 16,-3 6-150-16,-8 1-78 0,-12-4-166 15</inkml:trace>
  <inkml:trace contextRef="#ctx0" brushRef="#br0" timeOffset="14331.416">5738 3993 2481 0,'-4'0'409'0,"3"0"-283"0,-1 0-8 16,0 0-48-16,-1 4-70 0,-4 4-53 16,-6 4 24-16,-8 16 13 0,-11 12 16 15,-15 18 0-15,-5 9 0 0,-2 3-1 16,0 0 1-16,3-1 1 0,-2 1 3 15,-1 4 12-15,-1-3-4 0,2 3 8 16,3-6-20-16,4-5-3 0,5-5-19 16,5-7-42-16,5-4-58 0,6-10-80 0,7-10-105 15,7-8-101-15,0-5-128 16,1 0-139-16,1-5-16 0</inkml:trace>
  <inkml:trace contextRef="#ctx0" brushRef="#br0" timeOffset="14580.561">4830 4382 1292 0,'0'0'1216'0,"0"0"-1106"0,0 0-7 16,-17-37 148-16,16 33-72 0,1 2-70 15,0 2-106-15,5 0-3 0,7 4 0 16,5 4 48-16,14 9 44 0,16 11-16 15,18 20 7-15,9 13-10 0,3 7-38 16,-4 7-13-16,-9 0-22 0,-2 3-10 16,-1 6-12-16,-8 0-76 0,-3 1-61 15,-4 3-58-15,-8-3-68 0,-2-10-189 0,-13-20-275 16,-5-13-844-16</inkml:trace>
  <inkml:trace contextRef="#ctx0" brushRef="#br0" timeOffset="42979.166">18801 12155 2179 0,'3'2'495'15,"1"-2"-421"-15,2-2 138 0,3-2 34 0,7-1-3 0,4-4 7 16,13-2-39-16,12-8-9 0,15-6-15 15,9-1-54-15,-1-1-43 0,-4 3-35 16,-12 3-9-16,0 3-24 0,-12 5-22 16,-8 3-24-16,-9 3-47 0,-4 3-21 15,0-2-14-15,1 2-43 0,0 1-36 16,-7 2-57-16,-6 1-75 0,-7 4-165 16,-1 4-127-16,-11 2-137 0,0-1-635 0</inkml:trace>
  <inkml:trace contextRef="#ctx0" brushRef="#br0" timeOffset="43195.5">18736 12372 2538 0,'0'0'428'0,"0"0"-248"0,0 0 46 16,0 0 82-16,0 0-9 0,56-9 30 15,-11-5-75-15,17-9-36 0,11-7-9 16,5-3-75-16,0 0-51 0,-5 2-44 15,3 0-11-15,-5 3-28 0,0-1 0 16,-4 4-46-16,-5 2-67 0,-3 3-70 16,-7-1-97-16,0 0-178 0,-17 4-542 15,-4-1-1465-15</inkml:trace>
  <inkml:trace contextRef="#ctx0" brushRef="#br0" timeOffset="44811.995">22887 14399 487 0,'-3'0'460'0,"-1"1"-203"0,-2 1-49 0,0 0-3 0,-1 1-13 16,0-2-10-16,1 2-4 0,-1-2-29 16,1 2-13-16,2-3-7 0,0 2 16 15,2-1 10-15,0-1 15 0,1 0 12 16,0 0-6-16,1 0-27 0,0 0-13 16,0 0-10-16,0 0-16 0,-1 0-38 15,0 0-21-15,-1 0-19 0,2 2-7 16,-3-2 0-16,1 0-7 0,0 1-2 15,0-1-13-15,0 0 19 0,2 0 3 16,0 0 3-16,0 0 0 0,0 0-13 16,0 0-14-16,0 0 0 0,3 0 18 0,1 0 31 15,4 1 61-15,1 0-15 0,5 0-28 16,3 0-10-16,3-1-11 0,2 0-35 16,2 2-12-16,1 0 0 0,1 0-3 15,2-1-13-15,0 3-8 0,1-1-7 16,0 1-6-16,0-2-25 0,0-2-27 15,0 0-48-15,1 0-40 0,1-4-2 16,8-3-13-16,5-5-64 0,9-3-170 16,1-1-186-16,-6 2-417 0,-15 6-306 15</inkml:trace>
  <inkml:trace contextRef="#ctx0" brushRef="#br0" timeOffset="62962.454">28548 10913 1248 0,'0'0'589'16,"0"0"-235"-16,0 0-47 0,0 0-29 0,0 0-102 0,0 0-57 15,0 0-20-15,0 0-6 0,0 0-10 16,0 0-26-16,0 0-9 0,0 0 12 16,-2 0 26-16,2 0 12 0,0 0 3 15,0 0 3-15,0 0-7 0,0 0-15 16,0 0-19-16,0 0-17 0,0 0-5 15,0 0-4-15,0 0-9 0,0 0-12 16,0 0-13-16,0 0-1 0,0 0 0 16,2 0 32-16,2 1 7 0,4 0 27 15,3 1 15-15,2-2-3 0,2 0-18 16,2 0-10-16,4 0-9 0,4-3-21 0,2 0-7 16,1 0-12-16,3-1-1 0,5 1-2 15,7-2-3-15,8 2-9 0,3 0 9 16,0-1 3-16,-3 3 0 0,-1-1-1 15,0 2-2-15,3 0 0 0,3 0 3 16,-1 0 3-16,7 0 18 0,-1 1 4 16,1 1-4-16,0-1 1 0,0 2-20 15,0 1 10-15,-1-3 0 0,-1 3 10 16,-2-3-10-16,-3 0 13 0,-2 1 8 16,-3 0 1-16,-2 0-19 0,-3 0 6 15,-4-1-2-15,-8 0-7 0,-5-1 0 16,-8 2-9-16,-1-2 16 0,3 0-1 15,3 0-6-15,-2 0 0 0,0 0 3 16,-3 0-12-16,-4 0 13 0,-1 1-15 16,-4-1 11-16,-3 1-10 0,-3 0-1 15,0 0 11-15,-3-1 0 0,-2 0 4 16,0 2 5-16,0-2 24 0,0 0 16 0,0 0-18 16,0 0-13-16,0 0-15 15,-1 1 0-15,0-1-13 0,1 0 0 0,0 0-2 16,0 0-12-16,0 0-3 0,0 0 0 15,0 0 3-15,0 0-3 0,0 0-1 16,0 0 13-16,0 0 1 0,0 1 2 16,0 1 1-16,1 1 2 0,-1 1 0 15,0-2 13-15,0-1-13 0,0-1 9 16,-1 4-9-16,0-4 12 0,0 4-12 16,1-1 12-16,0-1-3 0,0 2-9 15,-1 0 1-15,-1 0-1 0,2-1 0 16,0 1 0-16,-1-1 0 0,1 4 0 15,0-1 0-15,-1-2 0 0,1 3 0 16,0 0 12-16,-1 2-14 0,-1-1 1 16,2 4-2-16,-2 0 0 0,1 1-1 15,0 1 1-15,-1 4 0 0,0 1-1 16,0 2 1-16,0 1 0 0,-1 3-1 16,1 1-1-16,-1 4 1 0,0 6 1 15,0-5 0-15,1 4-1 0,1 7 0 0,0 4-1 16,1 12 0-16,0 6 2 0,0-3-1 15,2-4 1-15,0-4-12 16,2 5 11-16,-1 3 0 0,-3 0 0 0,2 2-2 16,-1 1 1-16,-1 4-11 0,0 1 13 15,-1 6 0-15,-4-2 3 0,1 2-1 16,-2 2 0-16,2 0 1 0,-1 2 0 16,0 0-3-16,-1 2 1 0,-2 2 8 15,2 2-6-15,-1-1-1 0,-1-2 10 16,-1 3-11-16,0-3 2 0,-1-1-2 15,-3 2 17-15,2-1-17 0,-3 2 17 16,-1-1-15-16,0-5 9 0,-1 3-10 16,-2-2-2-16,2-1 2 0,-1 2-2 15,0-3 2-15,1-1 1 0,1-1-3 16,-3-2-1-16,5-1-2 0,-2-2-26 16,2 0 29-16,-1 0 1 0,1 0-1 15,-1 0 1-15,0-2 1 0,2-3-2 16,-2-1 1-16,3-2-1 0,1 2 1 0,-1 0 8 15,2 0-7-15,-1-1 1 0,0 1-1 16,2-5 1-16,1-2 0 0,-1-1-3 16,0-3 0-16,2-4-10 0,-1 1 10 15,0-2 2-15,-1-3-1 0,1 0 1 16,-1-2 1-16,2-1-2 0,-2-1 12 16,1-4-11-16,2-3 0 0,-1-8 16 15,2-5 0-15,1-4-6 0,1 6-12 16,-2 0 0-16,1 2-11 15,0-2 10-15,1 0 1 0,-1-4 0 0,1 1 3 16,0-1 0-16,-1-3 9 0,2 0 6 16,-2-2 0-16,1-2 1 0,-1 1-1 15,0-2-3-15,0-2-3 0,2-1-9 16,-1-2-1-16,2-2 1 0,-2 0-1 16,1-2 1-16,0 1 9 0,0-2 3 15,0 1 0-15,0-1 7 0,1-1-1 16,-2 0 0-16,1 0-3 0,-3 0 24 15,2 0 19-15,-2 0-25 0,-3 0-15 0,0 0-6 16,0 0-12-16,-2-3-1 16,-1 2 0-16,-2-2-2 0,-4 1-1 15,1-2-2-15,-4 2-9 0,-1 0 10 0,-5 0-10 16,-1 0 9-16,-10 0-15 16,-9 0 18-16,-10 0-1 0,-5 2-1 15,-1-2 0-15,0 0-11 0,4 1 12 0,-4-2 1 16,-2 1-2-16,-1 0 1 0,-6-1-1 15,1 0-10-15,-3 0 0 0,-3 0 9 16,-2 0-18-16,-3 0 21 0,-2 2-3 16,-1-2 3-16,-2 2 0 0,-1-1 0 15,-2-2 1-15,-3 3 1 0,-2-1 0 16,-4 1-1-16,2-2 1 0,-3 3-1 16,2-3 1-16,-2 2-1 0,-1-1 1 15,-2 1 0-15,3-1 1 0,-3 0 13 16,-1 1-13-16,-1-2-2 0,3 0 2 15,-2 0 0-15,-1 0 0 0,3 0 9 0,-2 0-9 16,-3-1 0-16,1 1 0 16,0-1 9-16,-3 1-10 0,1-4 1 15,-1 4 0-15,0-1 12 0,-2-3 3 0,1 3-18 16,-2-2 0-16,-3 1-12 0,2 1 12 16,-3 0-2-16,-3 0 1 0,1 3 0 15,-3-2-2-15,0 0 1 0,-1 0 2 16,-2 2-2-16,0-1 1 0,1 2-2 15,0 0-7-15,0 0 10 0,-1 0 1 16,-1 0-1-16,0 0 0 0,1 0-2 16,-1 3 1-16,1-1 1 0,0 2 0 15,2-1-1-15,-2 1 0 0,-1-1-1 16,1 3-10-16,-1 0 11 0,1 0-1 16,-2 1-13-16,1 2 12 0,2-1 0 15,-1-1-8-15,2 3 11 0,-3-1 0 16,1 3 0-16,0-3-2 0,1 2-44 15,0-1 34-15,1 1 12 0,1 2 3 16,2-4 15-16,3 2-17 0,-3-1 0 0,4 0 1 16,-1 0-2-16,2 0-1 15,1-1 1-15,1 3 1 0,0-4 1 16,2 1-1-16,1-1-1 0,2-1 2 0,3-2 0 16,-3 0-2-16,3-2 0 15,2 0 0-15,-1-1-15 0,0 0-6 0,1-1 6 16,0 1 3-16,2-1 10 0,2 0-9 15,1 1 10-15,1-2 0 0,1 0-14 16,-2 0 13-16,-1 0-13 0,1-3 15 16,1 3 0-16,-1-1-1 0,2-1-2 15,1 1 1-15,-1 1-4 0,-2-2 6 16,3 1 15-16,-1 1-14 0,0-1-1 16,2 0-3-16,0 1 2 0,1-3-1 15,-1 1 1-15,2-2 0 0,0 0-1 16,0 2-23-16,-2-2 7 0,2 1 18 15,0-1-2-15,0 0 0 0,2 1 0 16,-2-1 0-16,1 1 0 0,1 0 2 16,0 0-15-16,-1 3 13 0,1-1 0 15,-1-2 2-15,1 1 0 0,1-2 1 16,-1 0-1-16,1 0 0 0,1 0-1 16,0-2 1-16,1-1 2 0,3 1 10 0,-1-1-9 15,-1 0-1-15,2 0-2 16,-2 1 3-16,0 0-1 0,2 0-1 15,-2-2-1-15,2 2-14 0,-1 0 13 0,1 0 1 16,-1-1 0-16,3 0 0 0,0-3-1 16,2 4-1-16,-1 0-13 15,3-2 15-15,-3 3-1 0,3-2 0 0,-2 2 1 16,1 0-1-16,1 0-1 0,0 1-13 16,0 1 15-16,1 0 12 0,0-1-11 15,0-3-1-15,3 2-1 0,0 2 1 16,3-3 1-16,1 2 11 0,3-2-11 15,2 0 1-15,0-1 1 0,2 0 0 16,1 0 15-16,1 1-15 0,-1-2 12 16,3 1 0-16,0 0-14 0,0 0 0 15,2 0 0-15,1 0 12 0,0 1-11 16,1-2 10-16,2 0-11 0,-2 1-1 16,3-1-3-16,1 2 0 0,-1-1 3 15,3 0 8-15,1-1-8 0,3 1 0 0,-1 0 0 16,4 0 21-16,-2 0 3 15,1-1-12-15,2 1-12 0,1 3 21 0,5-2-19 16,4 3 1-16,6-1-3 16,0 0 3-16,-1 1-2 0,-4-2 1 15,-3 0 0-15,2 1 0 0,1-2 10 0,1 2 4 16,5 0-4-16,0 0 12 0,4 1-3 16,1 0 0-16,3 0-9 0,1 0 6 15,2 1 0-15,1 0-16 0,-1-1 13 16,4 3-13-16,0-1 13 0,1-1-12 15,0 1-1-15,0 1 10 0,1-2-12 16,0 2 0-16,3 0 0 0,-1-1 0 16,-1 1 0-16,0-1 0 0,1-1 0 15,0 2-1-15,-1 0 0 0,1 0 0 16,-1-1 0-16,1-1 1 0,0 1 1 16,2 0 1-16,0-1 10 0,0 1-11 15,0-3 30-15,-2 2-1 0,0-2-6 16,1-3-3-16,-1-2-19 0,0-2 1 15,-2-2 0-15,0-4-2 0,2-2-1 16,-2-1 0-16,-2-4-1 0,2-2-2 0,-1-1-12 16,-3-7 3-16,1-9 10 15,-2-10-16-15,2-6 3 0,-1 2 0 16,3 1-3-16,-2 0-4 0,3-2-2 0,2-5 9 16,-1-3 12-16,-1-2-12 0,0-1 12 15,2-4-9-15,0 0 10 0,-1-5 2 16,-2-1 0-16,1-4 12 0,1-5-12 15,-1 2 2-15,-2-3-1 0,1-2 2 16,-1-1-3-16,-1-3 0 0,2-2-18 16,1-4 18-16,0-1 2 0,0 0 0 15,1 0 0-15,-1-2-2 0,-1-4-16 16,2-1 16-16,0-1 0 0,0-2-2 16,-1 0-13-16,2-2-6 0,1-4-18 15,0 2 27-15,0 0 3 0,1-1-7 16,-1-1-8-16,1 2-33 0,0-1 57 15,-1 2-21-15,1 1 0 0,0 0 5 16,0 1-8-16,2-1 23 0,1 2 1 16,1 0 0-16,2 2-1 0,1-1-14 15,1 3 15-15,-2 2 2 0,3 2 1 16,-1-1-2-16,2 3-1 0,0 0 0 0,-1-1 6 16,2 5-5-16,0 2-1 0,-2 1 0 15,1 5-3-15,0-1-27 0,-1 3 28 16,3 2 2-16,-4 6-12 0,1 0 10 15,0 4 1-15,0 3-14 0,-1 0 9 16,-1 6 6-16,1 1 18 0,0 3-16 16,-1 5 1-16,-1 3 9 0,2 5-11 15,-2 2 14-15,-2 5-12 0,1 1-3 16,-1 7 21-16,0 7-18 0,-2 7-1 16,0 2 10-16,2-4-10 0,0 0 0 15,-2-1 1-15,0 2-1 0,0 2-1 16,0 5-1-16,-1 4 2 0,1 0 1 15,-2 3-3-15,0 2-3 0,2 2 1 16,-2 3-10-16,0-1 0 0,0 2 9 16,0 0-18-16,0 0 0 0,0 0-3 0,0 0 6 15,0 1 3-15,0 1 2 0,0-1 1 16,0 2 12-16,0 1 0 0,0-2 2 16,0 1 0-16,0 1 1 0,0-2 9 15,0 2-9-15,2-2 1 0,-2 0-1 16,0 0 12-16,0-2-13 15,0 0 1-15,0 0 15 0,2 0-15 0,-2 0 15 16,0 0 3-16,0 0 0 0,1 0 0 16,-1 0 1-16,0 0-1 0,0 0-3 15,1 0-3-15,-1 0-13 0,0 0 0 16,0 0-2-16,1 0-3 0,0 0-12 16,0 0-3-16,2-2 0 0,5 1 15 15,-1 0 3-15,6-1-1 0,2 1 1 16,1 1 0-16,6 0 0 0,-1 0-2 15,1 0 0-15,2 0 0 0,1 1-11 16,-1 1 10-16,0 0-15 0,-1 2-15 16,-2-3-39-16,0-1-22 0,-3 3-21 15,0-2-10-15,-4-1-67 0,0 0-181 0,-5-4-295 16,-3 1-805-16,-6-9-1156 0</inkml:trace>
  <inkml:trace contextRef="#ctx0" brushRef="#br0" timeOffset="68248.267">14378 2580 2146 0,'0'0'655'0,"0"0"-494"0,0 0 12 0,0 0-48 0,0 0-33 16,0 0-28-16,0 0 91 0,0 0 111 15,43-4 20-15,-10-6-90 0,14-7-53 16,16-8-26-16,9-4-24 0,3 0-35 16,-3 2-9-16,-5 4-21 0,2 0-16 0,-2 1-9 15,-4 0-2-15,-8 4-1 16,-6 3-30-16,-12 3-106 0,-9 5-33 0,-10 2-39 16,-5 4-43-16,0-1-38 0,-3 2-107 15,-3 2-236-15,-6 3-483 0,-1-1-334 16</inkml:trace>
  <inkml:trace contextRef="#ctx0" brushRef="#br0" timeOffset="68493.597">14402 2882 2496 0,'0'0'435'0,"0"0"-412"0,0 0 210 15,41 10 121-15,-9-10-20 0,12-7-44 16,15-6-39-16,9-7-13 0,1-5-47 16,1-4-56-16,-3-3-50 0,5-1-30 15,0-2-21-15,-2-2-24 0,-3 3-10 16,-7 2-67-16,-4 2-80 0,-15 7-105 16,-8 5-109-16,-12 8-203 0,-10 3-493 15,6-6-837-15</inkml:trace>
  <inkml:trace contextRef="#ctx0" brushRef="#br0" timeOffset="69145.801">14433 3319 2617 0,'0'0'734'0,"0"0"-546"0,0 0-106 0,0 0 16 0,0 0 12 16,40-11 25-16,-18 8-43 0,2 0-60 15,7 3-32-15,0 1-3 0,4 7-36 16,-2 2-2-16,-1 3-43 0,-2 2 11 0,-3 4-12 16,-4 0 6-16,-2 4-19 15,-4 1-3-15,-5 1-4 0,-4-5 28 16,-4 1 77-16,-4-4 7 0,-2-1 53 0,-5-5 52 15,-3 0 30-15,-4-3 41 0,1-4-10 16,-1-2-6-16,1-2 10 16,2-6 59-16,0-7-15 0,2-3-95 0,1-5-68 15,2-7-37-15,2 2-21 0,2-8-16 16,2 1-14-16,0-2-22 0,5 1 21 16,4 2-21-16,1 4-25 0,2 2-52 15,4 2-69-15,2 3-57 0,3 3-135 16,1 1-255-16,-4 5-644 0,8-2-533 0</inkml:trace>
  <inkml:trace contextRef="#ctx0" brushRef="#br0" timeOffset="69610.747">15113 3278 2629 0,'0'0'769'0,"0"0"-582"0,0 0-16 16,0 0 27-16,-39-37-31 0,26 29-27 0,1 2-44 16,-3 2-9-16,-1 4-40 15,0 0-38-15,2 4-9 0,-2 3-53 0,4 6-15 16,-1 6-16-16,3 0 35 0,4 7 21 16,1-2-4-16,5 1-5 15,0-1 0-15,6-5-10 0,2-3 2 0,3-4 25 16,2-2 20-16,0-6 41 0,3-3 44 15,-1-1 6-15,1-5 27 0,2-6-13 16,-3-2-12-16,-1-6-22 0,-1-1-12 16,-4-2-13-16,-3-3-25 0,-4-1-21 15,-2-4-34-15,-6-6 32 0,-6-7-10 16,-5-9 12-16,-1-1 2 0,1 8 23 16,4 10-10-16,5 15 22 0,2 2 24 15,0 2 13-15,2 2-4 0,0 4 25 16,2 4 18-16,1 4-107 0,1 2-6 15,0 8-113-15,6 9 15 0,5 17 98 16,7 17 25-16,3 9-4 0,0 1-5 16,-1-1-16-16,-1-9 0 0,4 1 0 15,1-5-12-15,-1-10-9 0,-4-9-52 16,0-11-16-16,1-5-7 0,4-3-17 0,5-3-94 16,4-5-281-16,-6-1-712 0,7-20-1421 15</inkml:trace>
  <inkml:trace contextRef="#ctx0" brushRef="#br0" timeOffset="74679.957">5627 7731 1996 0,'0'0'211'0,"0"0"-143"0,45-52 65 0,-26 33-14 0,1-2-9 16,2 1-16-16,-3 4-20 0,0 0-20 16,-1 2 4-16,2 2-3 0,-2 4-17 15,2-1 10-15,2 3-16 0,2 3-6 16,2-1-7-16,1 4-16 0,5 0 23 16,3 5-7-16,10 8 7 0,5 8 6 15,2 6-30-15,-3 4 10 0,-7 6-9 0,-7 3 9 16,-1 2-8-16,-3 4-4 0,-1 2 0 15,-2 1 1-15,-2 3 0 16,-2 5 15-16,-1 0-16 0,-3 4 1 0,-1 1 1 16,-3 1-2-16,-3 1-3 0,-3 1-13 15,-3-3 0-15,-3 1 0 0,-4 0 15 16,0 0-1-16,-4 2-2 0,-4-3 4 16,1-2 1-16,-5-2 2 0,1-3-2 15,-1-6 11-15,-3-1 1 0,1-2-12 16,-3-1 15-16,1-1-13 0,-3-1 26 15,1-1-27-15,3-8 11 0,1-7-12 16,1-5-1-16,1-2-23 0,-4 1-9 16,-2 3-13-16,-6-1 4 0,-2-1 2 15,-1-4 36-15,-8-3-11 0,-7-3 14 16,-11-6 26-16,-1-5 6 0,0-6-7 0,4-6 23 16,5-7 45-16,-1-5 18 15,3-7 6-15,2-3-9 0,1-9 2 16,1-6-12-16,3-4-39 0,-1-7 4 0,1-1-63 15,2-2 0-15,0-2-14 0,2-1 14 16,3 0 0-16,2-1 1 0,4-3 37 16,2 1 23-16,6-5-37 0,4-1-24 15,5 0 13-15,6-2-1 0,7 3-9 16,6 0 0-16,8 3-1 0,3 2 23 16,9 4-23-16,3 5 23 0,3 5 0 15,4 6 12-15,4 9-6 0,-1 4-6 16,3 12-25-16,-1 5 0 15,0 9-37-15,-1 9-16 0,-2 9-81 0,0 10-43 16,-2 9-59-16,-1 8-59 0,-1 7-152 16,-5 0-315-16,-10-10-813 0</inkml:trace>
  <inkml:trace contextRef="#ctx0" brushRef="#br0" timeOffset="77045.699">6428 8958 836 0,'-4'0'537'0,"0"0"-325"0,2 0 48 0,-1 0-7 0,-1 0-42 16,2-2-63-16,-1 1 7 0,1 0-3 16,-1 1-23-16,2-1-11 15,0 0 1-15,0 0 2 0,1 0-12 0,0 0-11 16,0 1-50-16,0-2-48 0,2 1-27 15,1 1-27-15,1-1 10 0,3 1 18 16,3 0 14-16,1 0 12 0,4 2 12 16,2 1 14-16,4 1-24 0,0 1 11 15,3-1 6-15,1 0 6 0,2-2-12 16,0 0 41-16,2 1-3 0,1-3-20 16,0 3-5-16,1-1-11 0,0 0-11 15,-1 2-1-15,0 1 19 0,1 0-8 16,5 1-12-16,5 0 15 0,9 0 17 15,2-2-15-15,1-1 6 0,-4-2 1 16,-3-1 5-16,1 0 13 0,-1 0 32 16,-1 1 27-16,-1 2 42 0,-9 0-117 15,-4 0-6-15,3 2 9 0,-8 0 46 16,3-1-74-16,2 2 1 0,-5-2 14 0,4 4-17 16,4 0-1-16,-1 0 0 15,-2 1 0-15,0-1 3 0,-2 0-2 0,2 1 1 16,-4 0 1-16,4-4 10 0,-4 1 2 15,2 0-2-15,0-3-13 0,-2 0 18 16,2 1 7-16,-1-3 6 0,-1 1 3 16,0 0-12-16,3-1 2 0,-3 2-2 15,0-3 0-15,0 1-19 0,-2-1 12 16,0 0-13-16,0 1-1 0,-3-1-2 16,1 0 1-16,-2 1 0 0,0-1 0 15,-1 0 2-15,-1 0-1 0,2 0 1 16,-1 0 14-16,0 0-1 0,0-2-13 15,2 1 35-15,-2-3-12 0,2 1 5 16,-1-1 1-16,-2 1-3 0,1 1-13 16,1-1 0-16,-2-1-15 0,-1 2 1 15,-1 1 0-15,2 0-1 0,-1 1-2 16,-1-2-10-16,-1 2 11 0,1 0 1 16,2 0-2-16,-2 0 2 0,1 0 0 15,0 0 1-15,0 0 0 0,2 0 0 16,-3 2 1-16,1-2 14 0,2 2 5 15,-4 0 10-15,4 0-13 0,-3 0 6 0,1 1-5 16,-3-2-4-16,4 1 0 0,-1-1 1 16,-3 0-13-16,3 1 15 0,-3-2-3 15,3 0-2-15,-3 0-10 0,-1 0 12 16,1 0-12-16,-3 0 0 0,-1 0-2 16,0 0-1-16,2 0 0 0,-2 1 0 15,-2-1 0-15,1 0 0 0,0 0 2 16,-1 0-2-16,0 0 2 0,0 0 0 15,-2 0 10-15,1 1 0 0,-1-1-9 16,-4 0 10-16,1 0-10 0,-2 0 12 16,0 0-3-16,-2 0-10 0,0 0 13 0,0 0 1 15,0 0-13-15,0 0 12 16,0 0-13-16,0 0 0 0,0 0-1 16,0 0 2-16,0 0 0 0,0 0 0 15,0 0 0-15,0 0 9 0,0 0 1 16,0 0 2-16,0 0 3 0,0 0 0 15,0 0-3-15,0 0 1 0,0 0-16 0,0 0 0 16,0 0-16-16,0 0-5 0,0 0-3 16,0 0-7-16,0 0-5 15,0 0 2-15,0 0 4 0,0 0-1 0,0 0 4 16,0 0 9-16,0 0 16 0,0 0 0 16,0 0 1-16,0 0 1 0,0 0 2 15,0 0 10-15,2 0-9 0,1 1 12 16,1 1 0-16,5-2 4 0,-4 0-4 15,1 0 18-15,1 0-8 0,1 0-22 16,2 0 18-16,1-2 0 0,1-1 7 16,0-1-4-16,3-2-3 0,1 0 4 15,1-4-4-15,4 1-3 0,-1-1 3 16,0 1-2-16,4-2-7 0,1 1 0 16,-1-1 3-16,-2 0 3 0,1 3-15 15,1-1 16-15,-5 0-4 0,0 0-3 0,1 1-9 16,-7 2 0-16,1 0 0 15,-5 0 15-15,-1 2-16 0,-4 2 1 16,0-1 12-16,-2 2 1 0,-2 0 2 0,0 1-15 16,0-1-2-16,0 0 2 0,0 0-2 15,0 0-1-15,-2-1-3 16,-1-1 3-16,2 1 1 0,0-2-1 0,0 0-2 16,-1 1-1-16,2-5-15 0,0 0-19 15,0-2 22-15,2-4 13 0,1 0-12 16,0-2 14-16,3-3 3 0,0 0-1 15,-1-5-1-15,2 1-1 0,2-6 0 16,0-6 3-16,3-7-1 0,2-8 0 16,-1-4 0-16,1 3-1 0,-1 2 0 15,0 5-1-15,3 4-2 0,-3-2 1 16,3 1-1-16,-1 2 0 0,3-2-1 16,1 1 1-16,-2-1 2 0,3 1-1 15,-1 0 0-15,2-3-2 0,1 3-9 16,-1-2 11-16,0 1-1 0,2 1-1 15,-1 0 0-15,-4 7-9 0,-2 5 12 16,-4 7-2-16,0 1 1 0,1-4-2 16,2-3 1-16,3-4 2 0,-1 3-1 0,-1 0-1 15,0 2-1-15,-3 2 0 16,2 0 0-16,-3 4-9 0,1-2 9 16,-1 3-9-16,0 1 9 0,0-1-9 0,-1 3 9 15,0-2 0-15,1 2 0 0,0 0 0 16,-2 2 0-16,1 0-10 0,-2 2 10 15,1 2-9-15,0-1 11 0,-1 3-11 16,1-1 10-16,0 3 0 0,1-1-16 16,3 0 18-16,1-1-1 15,2 2-1-15,1 0-1 0,3 1 2 0,0 0 1 16,3 1 2-16,1 0 1 16,2 1 9-16,2 0 0 0,2-2-10 0,2 1 10 15,5-2-9-15,11-1 0 0,4-1 19 16,5 0-4-16,-2 0-3 0,-5 0 3 15,-4 2 0-15,1 0 7 0,1 0-1 16,0 0 3-16,0-1-12 0,-1 0-13 16,0-2 17-16,0 3-18 0,1-1 2 15,-2 1 0-15,0-1 0 0,0 0 9 16,0 0-9-16,-3-1-2 0,-5 1 2 0,-9 3-2 16,-9 0 1-16,-1 0 1 0,1 1 0 15,0 0-1-15,0-1-2 0,-4 1-2 16,-7 2-16-16,-3 0-34 0,-6 1-72 15,-1 0-55-15,-3 0-22 0,-5 2-136 16,-4 2-292-16,3-1-808 0,-9 0-1165 0</inkml:trace>
  <inkml:trace contextRef="#ctx0" brushRef="#br0" timeOffset="77827.901">12375 7427 714 0,'-25'2'1594'0,"8"-2"-1433"0,-3-2-25 0,-5 0 105 15,-10-5-48-15,-8-1-71 0,-5-6-10 16,-2 0 9-16,9 1-32 0,9 1-7 16,11 2 7-16,2-1-26 0,-5-4 28 15,-3-6 7-15,-1-1-39 0,-1-3-18 16,7-3-16-16,2-1 1 0,3 0-7 16,4-2-2-16,2-2-15 0,5 0 11 15,6 2 31-15,0-1 9 0,12-1 47 16,2 3-7-16,5-2-22 0,7 0 0 0,10-4-3 15,9-3-6-15,11-3-7 0,2 2-6 16,-2 9-9-16,-6 9-15 16,-7 8-7-16,-1 6-18 0,-2 5-11 0,0 3-11 15,-7 3-2-15,-5 3-4 0,5 3 7 16,3 5 5-16,6 5-2 0,5 3 16 16,-4 2-17-16,-5 1-8 0,2 4 2 15,-7-3-3-15,-6-3 4 0,-5-3 2 16,-4 2-3-16,3 4-2 15,0 5-7-15,1 4 9 0,-5-1-9 0,-6 0 9 16,-3 0 3-16,-4-3 4 0,-3 0-20 16,-2 0-8-16,-5-2 18 0,-7 1 13 15,-3 1 15-15,-7-2 2 0,0 2 20 16,-5-4-9-16,-2 0 11 0,-3-5 1 0,-6 1 0 16,-5-1 3-16,-7 0-6 15,-3-6-4-15,2-4 4 0,5-5-22 16,4-6 3-16,1-1 9 0,-3-7 4 0,1-2-16 15,-1-2 0-15,1-4-34 0,1-3-16 16,9 2-2-16,9 1-7 0,7 0-16 16,5 0 0-16,2-6-80 0,4-5-213 15,1 4-603-15,6-21-1038 0</inkml:trace>
  <inkml:trace contextRef="#ctx0" brushRef="#br0" timeOffset="78843.541">11971 7786 2013 0,'2'1'298'0,"2"-1"-217"0,2 0 83 0,4 0 40 15,4 0-5-15,1 0-52 16,3 0-51-16,2 3-38 0,0 2-10 0,2 3-10 15,0 1-10-15,-2 2 1 0,1 4-7 16,-3 1-20-16,-4 1 12 0,-1 2-14 16,-4 2-12-16,-1-1-14 0,-5-1 7 15,-1-1 19-15,-2-1 1 0,-4-2 34 16,-3 0 19-16,-2-1 13 0,-3-2-13 16,0-3 12-16,-1-2 41 0,2-1 44 15,2-6 23-15,1 0 25 0,2-9 34 16,0-3-42-16,1-4-50 0,-1-7-61 15,2-9-54-15,-1-1-26 0,4-1-24 16,1-1-13-16,2 8-6 0,5-3-21 16,0 5-41-16,4 2-49 0,2 6-50 0,1-1-109 15,2 2-150-15,2 2-218 16,-3 3-557-16,7-2-399 0</inkml:trace>
  <inkml:trace contextRef="#ctx0" brushRef="#br0" timeOffset="79395.514">12479 7851 2520 0,'0'0'377'0,"0"0"-92"0,0 0 75 0,-48-15-85 0,31 11-74 0,0 3-81 16,-1 1-58-16,0 0-62 0,1 6-14 16,1 2-20-16,2 1-10 0,1 4-22 15,4 2 16-15,2 0 12 0,2 2 10 16,4 1-4-16,1-2 4 0,3-3 12 15,3 0 13-15,0-3 3 0,4-2 27 16,-2-5 27-16,1 1 15 0,0-4 20 0,1 0 23 16,-2-6 0-16,1-3-7 15,0-4-18-15,0-3-22 0,-1-3-25 16,-1-4-22-16,0 0-18 0,-2-4-28 0,-2 0-12 16,-1 0 12-16,-2-4-22 0,0 2 16 15,-2-2 31-15,-3-1 3 0,-1 1 13 16,2 0-1-16,0 0-9 0,-1 8 25 15,2-1 9-15,1 9 3 0,0 6 10 16,1 2 5-16,0 6 16 0,0 1-71 16,1 3 0-16,0 4-133 0,0 6 47 15,5 13 86-15,2 15 3 0,4 12 31 16,4 5-12-16,-1-3-7 0,2-7-3 16,-3-12 1-16,0-10-13 0,-3-6-1 15,2-7-12-15,3-1 1 0,3 0 9 16,3-5-80-16,5-7-91 0,2-6-139 15,-6-4-413-15,11-23-2045 0</inkml:trace>
  <inkml:trace contextRef="#ctx0" brushRef="#br0" timeOffset="81577.998">12144 8961 653 0,'0'0'1084'0,"0"0"-769"0,0 0-37 0,0 0 84 0,0 0-47 15,0 0-78-15,-37-7-21 0,31 6-25 16,1-1-27-16,0 1 2 0,0 0-5 16,2 1-12-16,2-2-18 0,0 1-32 15,1 0-38-15,0 0-36 0,0-1-23 16,3 1 1-16,5-1 16 0,2-2 8 0,5-2 7 16,6 2-3-16,4-1-13 15,3 0-14-15,2 0 11 0,4 1 9 0,-1-1-5 16,2 0-17-16,-2-1 10 0,-1 1-11 15,0-2-1-15,-3 2-1 16,-3-1-11-16,-3 2-53 0,-5 0-33 0,-1 3-56 16,-7 0-60-16,-1 1-78 0,-4 0-105 15,-5 3-225-15,0 2-445 0,-2-1-465 16</inkml:trace>
  <inkml:trace contextRef="#ctx0" brushRef="#br0" timeOffset="81942.873">12101 9063 2256 0,'0'0'449'0,"0"0"-137"0,0 0-56 0,0 0-65 15,0 0-42-15,0 0 2 0,0 0-41 16,0 0-34-16,0 0-14 16,0 0 8-16,43 1-10 0,-24-1 8 0,2 0-8 15,1 0 11-15,4-3-15 0,7-3 0 16,-1 0 5-16,2-2-11 0,6-5 8 16,-9 3-2-16,5-4-7 0,-3 1-3 15,-6 3-3-15,1-2-6 0,-3 3-6 16,-6 2-31-16,-2 1 0 0,-5 1-19 15,-3 4-42-15,-3-1-34 0,-3 0-25 16,-2 2-51-16,-1 0-59 0,0 0-65 16,-2 0-131-16,-4 2-339 0,1-2-890 15</inkml:trace>
  <inkml:trace contextRef="#ctx0" brushRef="#br0" timeOffset="82913.057">12786 8703 1990 0,'0'0'262'0,"0"0"-119"0,35 1-7 0,-17-1 15 0,3-3-22 15,-2 2-16-15,1-2-36 0,1 1 28 0,-3-2-6 16,1-1 32-16,0-3 3 0,1 0-7 15,1-4 21-15,-3-2 10 0,2-5-1 16,-1 0-32-16,-1-3-28 0,1-2-10 16,-3-3-7-16,1 0 10 0,-4-2-10 15,0 0-12-15,-4 0-16 0,-3-2-9 16,-3-6-3-16,-3-8-9 0,-3-10-19 16,-3-4-12-16,0 2 0 0,-2 2-1 15,2 7-14-15,0-1 14 0,-1 2 1 16,1 1-15-16,-2 2-19 0,2 9 22 15,1 6 9-15,1 8 1 0,0 4 2 16,1-2 1-16,-2-3 3 0,-1-2 8 0,2 5-12 16,0-1 2-16,-1 3 1 15,0 1 0-15,0 1 0 0,-1 3 9 16,1 2-12-16,0 0 0 0,0 3 13 0,1 0 14 16,0 3 4-16,1 1-16 0,-1 1 1 15,2 0-1-15,1 0 3 16,-2 1 1-16,3 1-16 0,-2 0 0 15,2 0-3-15,-1 0-2 0,0 0-23 0,1 0-2 16,0 0-4-16,-2 0-15 16,1 3-6-16,-2 1 0 0,0 3 12 0,-2 5 37 15,-2 3 0-15,0 2 1 0,0 1 2 16,0 2 13-16,1 1 11 0,-1-1 1 16,2-2-4-16,2-2 10 0,0-1-6 15,2-4-10-15,0-3-12 0,0-1 22 16,1-4-4-16,0-3 1 0,0 0 14 15,0 0 25-15,0 0 37 0,2-5 18 16,0-5 0-16,1-3-50 0,1-4-51 0,2-6-15 16,1-1-16-16,-1-3 16 15,0 0 0-15,-1 0 0 0,-1 3-1 0,0 1 0 16,1 5-1-16,-3 1-13 0,1 4-6 16,-1 5 6-16,0 4 13 15,0 1-38-15,2 3-57 0,4 3 11 16,5 1 50-16,4 6 33 0,6 1-34 0,3 2-91 15,2 0-155-15,-5-4-439 0,8-4-1097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23:59.52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12619 11762 1835 0,'0'0'681'0,"0"0"-362"0,0 0-146 0,0 0 3 16,0 0-10-16,0 0 3 0,0 0 11 16,0 0-32-16,0 0-41 0,0 0-19 15,0 0-12-15,0 0-20 0,0 0-56 16,0 0-20-16,0 0 8 0,-47 1 10 15,32-1 1-15,-2 0 0 0,0 0 1 16,-1 2 0-16,-1 2 12 0,3 0 7 16,-1 1 6-16,3 1 6 0,0 2 0 15,4-1-9-15,1 1-19 0,0-1 16 16,2 1-7-16,2 0-9 0,1 3 10 0,1 2 1 16,2 1-13-16,1 2 13 0,0 1 5 15,1 4-18-15,2 0 2 0,1 3-1 16,-1 3 14-16,1 8-16 0,-3 9 2 15,-1 10 20-15,0 8-1 0,-3-1-2 16,-2 0-17-16,1-1 9 0,2 2-10 16,-2 4 0-16,2 4 18 0,-3 0 3 15,-2 4-10-15,0 2-9 0,-3 2 19 16,-1 4-19-16,0 0 12 0,-1-4 4 16,1 0 2-16,2-3 1 0,0-4 6 15,-1 0 12-15,1 0 52 0,2-5 6 16,0 0-49-16,2-1-22 0,1-7-11 15,3-3-13-15,1-3-3 0,6-3-2 16,3-5 1-16,1-8-21 0,2-8 4 16,1-7 16-16,3-4-35 0,10 4-39 15,15-3-35-15,16-3-43 0,8-10-85 16,1-9-183-16,-15-6-532 0,-4-8-918 0</inkml:trace>
  <inkml:trace contextRef="#ctx0" brushRef="#br0" timeOffset="999.419">20785 11714 2514 0,'0'0'429'0,"0"0"-278"0,0 0 53 0,0 0-48 0,0 0-70 0,0 0-32 15,0 0 15-15,0 0 4 0,0 0-10 16,53-3 12-16,-33 1-5 0,6 1-17 16,1 0-3-16,1 1 4 0,3-2 12 15,-2 2 5-15,0-1 4 0,-1 1-10 16,-4 0-18-16,1 0-13 0,-3 1-13 15,-4 1 4-15,-4 2-9 0,-4-2-16 16,-1 2-1-16,-4 0-3 0,-3 1-17 16,-2 2 19-16,0 4 2 0,0 3 0 15,-4 3 25-15,-2 7-7 0,-2 3-16 16,-1 9 10-16,-1 10-8 0,0 9 8 16,2 8-9-16,1-4 9 0,3-1 10 15,3-3-4-15,1 1 10 0,0 4 6 16,0 2-3-16,3 2-10 0,3 1-5 15,1-1-1-15,2 3 3 0,2 1 1 0,-1 0-18 16,2 3 42-16,-1-3-6 16,0 3 18-16,1-2 3 0,-2 1-3 15,-2-4 3-15,0 2-9 0,-3 0-7 0,-3-2 10 16,-2 2-12-16,-4-2-16 16,-5-3 4-16,-2 1-10 0,-6-5-15 0,-2-1 18 15,-5-3-18-15,-3-4 0 0,-4-3 18 16,-3-2-8-16,-5-5-1 0,-6-2 6 15,-5-5-3-15,-4-3 0 0,-4-4 0 16,-3-7 1-16,-1-3-16 0,0-7-1 16,0-10-33-16,0-3-36 0,2-11-63 15,1-11-102-15,3-8-182 0,18 6-528 16,5-7-1393-16</inkml:trace>
  <inkml:trace contextRef="#ctx0" brushRef="#br0" timeOffset="35331.841">7997 17684 379 0,'0'0'1092'0,"0"0"-809"0,0 0-147 0,0 0-42 16,0 0 4-16,0 0 25 0,0 0-13 15,0 0 3-15,0 0 0 0,0 0-19 0,0 0-17 16,0 0 4-16,0 0 15 16,0 0 4-16,0 0-17 0,0 0 7 15,13 14-39-15,-9-14-3 0,0-3 0 16,6 2-36-16,-1-3-9 0,0 2-3 15,4-2-1-15,-2 3-12 0,0 1-6 16,2-2 6-16,-1 2-32 0,1 0 32 16,0 0 13-16,3 0 23 0,-1 0-4 15,2 0 13-15,0 0 6 0,3 0-3 16,-3 0 13-16,6-1-4 0,-3-2 17 0,-1 1-14 16,2 1-6-16,1-2-3 0,-3 2-35 15,2-2-3-15,-1 3 0 0,0 0-2 16,0 0-1-16,-2 0 1 0,0 0-12 15,2 3 12-15,-1-3 2 0,1 0 0 16,1 1 0-16,0-1 13 0,4 0 0 16,0 0-1-16,1-1-11 0,1-2-1 15,0 0 3-15,2 0 16 0,0-1-17 16,-1 1-2-16,4-2-3 0,1 1-13 16,-1 1 14-16,1 1 2 0,2 1-3 15,-2 1 1-15,-1 0 0 0,3 0-1 16,-4 0 0-16,2 1-10 0,0-1 11 15,-3 2-14-15,1-2 14 0,2 1-14 16,-2-1-3-16,0 0 7 0,0 0 9 16,2-2-6-16,-2 0 9 0,1 0 19 15,2-2-16-15,-1 1 10 0,0-1-10 16,0 0 29-16,1 2-4 0,-1-2-3 16,1 1-2-16,-1-1-11 0,8 1 4 0,-6 0-14 15,2 0 1-15,1-1 0 16,4-1 0-16,-1 2 0 0,-4-1-3 15,-6 1-4-15,0 2-11 0,0 0 15 0,3-1-1 16,1 0-1-16,-4 2-1 0,4-1 0 16,-1 1-9-16,-1 0 11 0,3 0 1 15,-2 0 2-15,-1 0 1 0,1 0 13 16,-2 0-1-16,0 0-11 0,-1 0 21 16,0 0 9-16,2 2-2 0,0-1-7 15,-2 2-6-15,1 0-16 0,-1 0 10 16,2 0-10-16,-2-1 19 0,0 2-21 15,0 0 11-15,-2 0-11 0,0 0 18 16,1 1-3-16,-1-1-4 0,1-1 7 16,-1 0 0-16,-2 1 3 0,2 0-20 15,0-1 12-15,0-2 1 0,0 2-14 16,0-1-1-16,1 0 0 0,-2 1 0 16,1 0-1-16,0-2 1 0,2 2 0 15,-1-3 0-15,1 2 3 0,2-1 9 16,1 1-11-16,-1-1 13 0,-1 0-10 0,3 1 8 15,-1-1 1-15,4 1-13 0,-2 1-2 16,-2-2 0-16,2 2-1 0,-4-3 1 16,7 3-13-16,7-2-1 0,3 0 13 15,4 0-13-15,-4 0 14 0,-3-1-1 16,-3 0-11-16,0 2 14 0,-1-1 3 16,0-1-1-16,2 1-1 0,-2 1 0 15,1-1 1-15,1 2 10 0,0 0-12 16,0 0 1-16,1-1 11 0,1 1-9 15,-1 1 16-15,1-1-4 0,-1 1 4 16,0 0-7-16,-1-2-9 0,-1 2 18 16,1-2-19-16,1-1 11 0,-1-1-11 15,0 0 17-15,1 0 9 0,-1 0 0 16,-1 0 6-16,3-1 25 0,-4-1 62 16,3-2-53-16,-3 1-28 0,-6 0-25 15,-6 1 1-15,-6 1-16 0,-1-1-3 0,2 0-1 16,4-2-36-16,2 0-31 15,-3-3-62-15,-1 0-60 0,-2-3-105 16,-3-3-269-16,-7 1-763 0,3-14-661 0</inkml:trace>
  <inkml:trace contextRef="#ctx0" brushRef="#br0" timeOffset="159845.794">22630 8437 2199 0,'0'0'629'0,"0"0"-302"0,0 0-113 0,0 0-4 16,0 0-65-16,0 0-60 0,50-27-6 0,-28 20-19 16,4-1-4-16,2 1-5 0,9-2 6 15,9 1-14-15,10 0 7 0,7 0-6 16,2 4 9-16,0 2-13 0,-2-1-6 15,4 3-6-15,2 0-9 0,5 5-19 16,1 5 0-16,1 3-3 0,2 5 0 16,3 5-8-16,-3 7 11 0,4 7 27 15,0 4-26-15,1 9 1 0,1 4 0 16,-5 7 11-16,1 5-1 0,-3 5-10 16,-1 7-2-16,-1 4 31 0,-3 5-3 15,-2 2-19-15,-7 8-8 0,-3 2-1 16,-3 5 28-16,-7 3 9 0,-3 1-9 15,-5 7 6-15,-3-2-7 0,-9 6 35 16,-2 2-13-16,-10 0 0 0,-3 2-9 0,-6 0-28 16,-5 1 46-16,-4 1-24 15,-7-2-7-15,-6-3 1 0,-5 0-4 16,-6-4-2-16,-5-5 8 0,-6-3 13 0,-2-2-25 16,-5-7-6-16,-5 0 34 0,-5-7-19 15,-4-6-11-15,-6-5-14 0,-5-6-2 16,-6-6-2-16,-8-4 2 0,-6-6 0 15,-7-7-27-15,-5-7 0 0,-3-5 6 16,-7-8-1-16,-2-5 10 0,-3-7-9 16,0-9 9-16,-3-5-4 0,2-6 4 15,-3-9 0-15,0-10-9 0,-2-4-7 16,-3-11 4-16,1-3 2 0,-3-8 21 16,1-5 1-16,1-9 15 0,2-2 4 15,3-10 8-15,3-4 22 0,3-7 3 16,8-7-3-16,4-4-7 0,6-7-23 15,5-7 35-15,8-6-34 0,5-3-20 16,7-6-2-16,6-1-11 0,8-6 10 16,7 1 3-16,7-1 3 0,8-2 34 15,8-3-37-15,6 1-3 0,5-3 2 16,9-2-1-16,5 1-22 0,7-1-18 0,9 0 41 16,9 0 1-16,5 4-21 0,8 0 5 15,6 0 1-15,11 5 12 0,6 1 3 16,7 7-12-16,8 2 21 0,4 6-21 15,5 7 12-15,4 3-12 0,3 7 0 16,5 5-25-16,4 5 37 0,3 8-12 16,3 7-3-16,3 10-4 0,4 7-2 15,1 9 3-15,3 9-7 0,5 6 22 16,1 7 1-16,4 9 2 0,0 8 0 16,0 7 2-16,1 11-2 0,-1 8 1 15,-4 9 11-15,-1 8-11 0,-6 8 15 16,-2 7-1-16,-9 8 3 0,-6 10-6 15,-4 6 1-15,-7 10 14 0,-3 8-9 16,-3 5 1-16,-6 2 17 0,-4 5-5 16,-4 2-8-16,-9 4-22 0,-2 3 56 15,-10 2-24-15,-5 3 4 0,-7-1-4 0,-8 3-9 16,-8-1 10-16,-8-3-7 16,-8 0-9-16,-6-4 9 0,-9-4-15 15,-9 0 19-15,-7-6-1 0,-4-8 0 0,-4-6-2 16,-3-8-28-16,0-8-46 0,0-10 44 15,2-11-140-15,8-12-77 0,7-11-40 16,6-12-69-16,1-2-232 0,5-3-575 16,1 5-968-16</inkml:trace>
  <inkml:trace contextRef="#ctx0" brushRef="#br0" timeOffset="160381.097">24723 12448 2805 0,'-4'2'557'0,"4"-1"-382"0,0 3-49 0,0 1-72 15,4 3 3-15,2 8 28 0,0 8 34 16,6 14-5-16,3 16-14 0,3 8 9 0,-2 3 5 16,1 2-49-16,-3-4-9 15,1 7 9-15,-1 3-19 0,-3 4-3 16,0-1-3-16,-4 0-39 0,1-2-1 0,-5-2 1 15,2 0-1-15,-5-5 2 16,0-5 9-16,-2-4-11 0,-3-7-13 16,0-11-11-16,-1-11-35 0,1-7-33 0,-1-5-57 15,-3-2-12-15,-1 2-75 16,-4-5-202-16,-2-10-354 0,4-2-733 0</inkml:trace>
  <inkml:trace contextRef="#ctx0" brushRef="#br0" timeOffset="160763.78">24664 12801 3116 0,'0'0'328'16,"0"0"-42"-16,0 0-69 0,0 0-16 16,0 0-48-16,0 0-29 0,0 0-7 15,0 0-72-15,0 0-45 0,0 0-24 16,-13 36 23-16,8-14 1 0,1 5-2 15,-1 1 1-15,0 1-2 0,1-3 2 0,1-1 1 16,-3-5-2-16,3-4-1 0,3-5-9 16,-1-6 9-16,1-3 3 15,0-2 11-15,2-4 23 0,4-7 53 0,1-4 11 16,3-13-33-16,6-13-26 16,-1-10-20-16,2-4-17 0,-5 1 1 0,-3 13 9 15,-2 13-11-15,-2 8 0 0,3 2 0 16,-1-1 2-16,6 1-3 0,2-2-24 15,4 6-19-15,3 4 9 0,2 3 3 16,3 7-2-16,3 4-1 0,2 6 6 16,1 6 7-16,-2 6-4 0,-2 4-40 15,-2 5-49-15,-4 7-60 0,-2 6-13 16,-5 12-93-16,-7-1-285 0,-3-14-725 16,-5-9-673-16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32:43.46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5994 5886 1911 0,'0'0'276'0,"0"0"-231"0,0 0 4 0,0 0 12 0,0 0 39 15,0 0 42-15,47-26-48 0,-32 21-59 16,-1 1-6-16,3 1-6 0,0 0-20 16,4-1-1-16,3 2-2 0,0 1 0 15,4 0-12-15,9 0-10 0,7 1-20 16,12 0-29-16,4 2 0 0,-1 1 23 16,-3 1 6-16,-1 1 26 0,2 0-1 15,1 0 17-15,3 1 14 0,2-2 9 16,1 1 19-16,5 1 35 0,1 0 14 15,5-1-24-15,3-1 4 0,2 2-13 16,5-1-3-16,1-1-14 0,2 1-5 16,1-1-4-16,6 0 3 0,-1 1 0 15,5 0 1-15,-1-2-8 0,3 1-2 16,5-2 9-16,0 2 3 0,5-1-9 16,0 0 0-16,5 1-17 0,-2-1 4 0,4 1 6 15,0-1-21-15,6 0 1 16,-3 2 0-16,4 2-2 0,0-3-3 15,0 2 2-15,1 1-3 0,-1-4 4 0,1 1-1 16,-2 0 1-16,3 0 4 0,-1-1 40 16,1 0-18-16,-2 1 12 0,2-3 0 15,2 3 16-15,-1-1-16 0,-1-1 3 16,0 1 19-16,-3 2-35 0,0-1-9 16,-5 0 3-16,-2 2-7 0,-2 1 14 15,-4 0-23-15,-1 0 25 0,-6 2 4 16,-2 0-4-16,-4 0-3 0,-4-1 3 15,-2 1-6-15,-4-2 16 0,-2 2 0 16,-4-3 6-16,-5 1-3 0,-4-1 9 16,-4 1-4-16,-3-1-2 0,-5-1-16 0,-5 0 3 15,-2-1-9-15,-8-1-4 0,-8 0-17 16,-8-3 2-16,-7 2-1 16,-2-2-2-16,2 0-11 0,1 0-39 15,4 0-30-15,-2 0-26 0,-3-2-21 16,1-3-29-16,-2-1-62 0,1-3-112 15,-1-4-202-15,-7 2-492 0,5-13-641 0</inkml:trace>
  <inkml:trace contextRef="#ctx0" brushRef="#br0" timeOffset="1287.092">20462 4774 2164 0,'0'0'362'0,"0"0"-236"0,0 0-73 0,0 0-51 16,0 0 12-16,0 0 57 0,0 0 22 15,0 0-13-15,42 31-9 0,-26-24-29 16,4-1 18-16,2-1-18 0,3-3 3 16,10 0-20-16,7-2 4 0,11-3-13 15,1-2-14-15,3 1-1 0,-1-1 2 16,-4 2-3-16,5 1 2 0,1 2 11 0,0 0-10 15,2 1 1-15,0 3-4 16,-1 1 0-16,-2-1-4 0,-2 2-24 0,-6 1-30 16,-3 0-66-16,-11-2-72 15,-9-2-110-15,-10-1-251 0,-8-2-867 16</inkml:trace>
  <inkml:trace contextRef="#ctx0" brushRef="#br0" timeOffset="2834.961">12332 6970 2395 0,'0'0'48'0,"0"0"49"0,0 0-22 0,0 0-14 0,0 0 0 16,0 0 32-16,0 0-38 0,0 0-45 16,0 0-10-16,0 0 0 0,0 0 9 15,0 0 27-15,45 13 5 0,-21-10-2 16,10-3 15-16,8 0-22 0,14-3 20 15,6-1-17-15,2-2 19 0,0 0-16 16,1 0 1-16,3-1-1 0,6-1-13 16,1 1-3-16,1 0-6 0,0 0-3 15,0 1-10-15,-1 2 0 0,-6 0 1 16,-4 2-4-16,-4 0-2 0,-6 1-24 16,-3 1-50-16,-8 0-97 0,-7 0-144 0,-13 0-164 15,-9 0-572-15</inkml:trace>
  <inkml:trace contextRef="#ctx0" brushRef="#br0" timeOffset="7734.042">14084 5232 2231 0,'0'0'356'0,"0"0"-327"0,0 0 64 0,0 0-61 16,0 0-32-16,0 0-1 0,0 0-66 0,0 0 31 15,0 0 36-15,-39 43 31 0,27-22-2 16,-4 3-16-16,0 5 13 16,-6 6-7-16,-6 10 4 0,-8 9-7 0,-2 4-3 15,-4 0 6-15,4-4-17 0,3-8-2 16,6-10 0-16,6-6 1 0,8-8-1 16,1-5 0-16,-1 0-15 0,0 1-49 15,2-1-29-15,4-4-72 0,1-4-94 16,5-3-137-16,1-3-310 0</inkml:trace>
  <inkml:trace contextRef="#ctx0" brushRef="#br0" timeOffset="8684.822">14704 5002 1258 0,'0'0'384'0,"0"0"-283"0,0 0-65 0,0 0-35 16,0 0 0-16,0 0 18 0,0 0-6 15,0 0 20-15,0 0-14 0,0 0-6 16,0 0-9-16,0 0-4 0,0 0-52 15,0 0-33-15,0 0-19 0,-2-6-55 16,0 5 48-16,-1 1 36 0,1-2 17 16,-1 1 41-16,1 1 17 0,1-1 75 15,0 1 49-15,1 0 42 0,0 0 35 16,0 0 11-16,0 0 5 0,0 0-10 16,0 0 0-16,0-2-11 0,0 2-42 15,1 0-77-15,0 0-48 0,0 0-13 16,0 0-16-16,-1 0-15 0,0 0 14 15,1 0-2-15,0 0-26 0,1-1-9 16,2-2 5-16,3 3 14 0,1-2 19 0,2 1 1 16,2 1 15-16,1 0 0 15,0 0 7-15,5 0-21 0,-2 2-2 16,2 3-10-16,1 4 8 0,-1 2-17 0,3 4-7 16,-3 3 23-16,-1 4 1 0,-1 5-27 15,-2 7 13-15,-1 5-3 0,-3 9-7 16,-5 3 0-16,-5-7-3 0,-6-8-38 15,-4-9-4-15,0-6 10 0,-2 0 12 16,-7 3 46-16,-9 6 3 0,-11 5 0 16,-8-2-3-16,3-7 3 0,10-11 142 15,9-8-59-15,7-7 43 0,-1 0 31 16,-2-4-10-16,-2-4 3 0,3-3-26 16,1-5-4-16,4-3-12 0,1-1-23 15,4-4 3-15,3-2-38 0,1-1-12 16,5-1-29-16,4-4-9 0,6 0-31 15,6-1-13-15,11-5-25 0,14-5 9 16,14-3-3-16,6 3 28 0,0 6 1 16,-6 9 8-16,-7 8-21 0,-3 4-58 15,-2 1-13-15,-8 6-60 0,-6 4-69 16,-6 2-220-16,-6 3-347 0,-2 0-749 0</inkml:trace>
  <inkml:trace contextRef="#ctx0" brushRef="#br0" timeOffset="11367.761">22326 11401 1884 0,'0'0'415'0,"0"0"-85"0,0 0-173 0,0 0-12 0,0 0-23 16,0 0-26-16,0 0 9 0,0 0-12 16,0 0-17-16,0 0-12 0,0 0 12 15,0 0-3-15,0 0-13 0,0 0-10 16,-4 3-24-16,8-6-26 0,2 2-15 15,6-2-23-15,4 0 3 0,5-1 7 16,7 1 12-16,2 0 3 0,1 1 10 16,3 2-16-16,-1 0 3 0,0 2 0 15,0 1 4-15,-3 4 10 0,0 0-1 16,-2 1-23-16,-3 1 10 0,-3 2-3 16,-1 1-6-16,-6 2-4 0,-2 0-3 15,-5 3-3-15,-3 4-9 0,-5 2 22 16,0 4-10-16,-10 0 30 0,-6 3-2 15,-4 2 2-15,-11 5-20 0,-7 7 6 16,-1-3 14-16,5-6 2 0,3-5 0 0,6-3 0 16,-1 4-2-16,-2 3 0 0,3 0-2 15,3 1 1-15,5-1-22 16,2 0 12-16,6-1-10 0,3-1-2 0,2-1 23 16,4 0 0-16,3-2 2 0,5-4 2 15,4 1 36-15,4-4 32 0,2 1-25 16,5-2-10-16,2 0 10 0,0-2-10 15,2-3-10-15,-3 0 1 0,0-4-14 16,-3-1-11-16,-4-1-1 0,-1-2-1 16,-7-1-11-16,-3 0-7 0,-1-4-13 15,-4 1 0-15,-1 2 3 0,0-2 27 16,-5 2-1-16,-1 4-22 0,-2 2-11 16,-2-1 8-16,-2 1 2 0,-1 1 10 15,-1 1 16-15,2 4 13 0,0 0-13 16,1 1 0-16,3 2 0 0,2 4 13 15,0 7-11-15,2 11-2 0,3 9-15 16,1 6-200-16,1-5 215 0,6-4 145 16,2-4-82-16,1-2-63 0,1 3 23 0,-2-13-23 15,0-2 121-15,1 1-35 16,-3-7-38-16,-2 2-26 0,-3 2-3 0,-2-5 13 16,-4 1 50-16,-9 3-31 0,-9 1-4 15,-20-3-3-15,-19-1-44 0,-14-2-31 16,-6-7-121-16,-1-8-96 0,4-5-168 15,19-3-319-15,1-1-1115 0</inkml:trace>
  <inkml:trace contextRef="#ctx0" brushRef="#br0" timeOffset="18633.936">19573 4020 1030 0,'0'0'492'0,"0"0"-277"0,50-42 9 0,-31 27 45 16,2-2-75-16,1 4-29 0,-1-2-30 16,1 5-29-16,-4 0-22 0,2 0-1 15,-1 3-9-15,0 0-26 0,1 0-25 0,3 1-21 16,4 2-2-16,2 2-19 15,2 2 3-15,8 0-17 0,5 9-37 16,7 6-23-16,-5 4 6 0,-9 0 29 0,-11 0 13 16,-4-2 23-16,1 8 2 0,3 7 4 15,10 13 14-15,-6 7-21 16,-5 2 4-16,-4-4 19 0,-8-1-1 0,-6-5 1 16,-5 1 32-16,-2 2-16 0,-1 0-3 15,-9 1 26-15,-3 0 3 16,-4 1 3-16,-3 0 6 0,-6-2-12 0,0 1-23 15,-6-3 10-15,-1-1-10 0,-4-2 0 16,-2-1-15-16,-3-2 15 0,0-4-14 16,0-3-2-16,-1-5-2 0,-1-3-40 15,-3-2 13-15,1-5-29 0,-2-3-19 16,-2-4-7-16,-2-7 1 0,1-3 24 16,-3-6 37-16,2-5 22 0,0-7 28 15,1-5-12-15,3-6-3 0,0-5 13 16,3-6 6-16,2-3 26 0,5-7 29 15,3-2 45-15,8-3 6 0,5-5-7 16,6-5 12-16,4-1-15 0,9-2-100 0,3-2-2 16,9-1-23-16,8 0 22 0,6 0-25 15,7 0 1-15,6 5-1 0,6 2 1 16,7 4 0-16,2 2 12 0,5 6-10 16,1 4-1-16,0 5-1 0,4 5-1 15,-1 11-31-15,0 8-20 0,-2 11-41 16,-1 8-68-16,-7 8-22 0,2 12-46 15,-7 6-43-15,-4 10-84 0,-5 3-145 16,-11-7-256-16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34:33.41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15854 10783 1175 0,'0'0'576'0,"0"0"-219"0,0 0-46 0,0 0-89 0,0 0-89 15,0 0-43-15,0 0-20 0,0 0-6 16,0 0-35-16,0 0-29 0,0 0-25 16,0 0-11-16,0 0 34 0,0 0 2 15,0 0 29-15,20 18-16 0,-11-8-13 16,-4 1 0-16,5 2-2 0,1-2-24 15,2-2-12-15,6-2 6 0,-1-4 29 16,8-3 3-16,7-7 53 0,12-11-21 16,10-14 58-16,7-5 6 0,0-7-10 0,-1-1-10 15,-5 3-41-15,4-4-35 0,0 1-41 16,-1-1-106-16,-2-1-125 16,-4 1-289-16,-18 13-804 0</inkml:trace>
  <inkml:trace contextRef="#ctx0" brushRef="#br0" timeOffset="1017.111">10616 12427 2506 0,'0'0'345'0,"0"0"-198"0,0 0-86 0,0 0-61 0,0 0-28 15,0 0 28-15,0 0 0 0,0 0 19 16,0 0-6-16,0 0 3 0,0 0 6 16,42 10 4-16,-28-14 31 0,2-2-3 15,5-7 14-15,12-12 5 0,11-14-22 16,18-13-16-16,7-10-35 0,5 1 0 16,1-1-26-16,-3 4-47 0,3 1-64 15,7 0-61-15,-2 1-150 0,4 1-169 16,-23 17-279-16,-4-1-574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3:35:59.90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3662 6889 368 0,'0'0'1403'0,"0"0"-1250"0,0 0-78 0,0 0 80 0,0 0 27 15,0 0-1-15,0 0-7 0,0 0-52 16,0 0-57-16,0 0-63 0,0 0 36 16,0 0 10-16,0 0 7 0,0 0-1 15,50 21-9-15,-32-17-6 0,4 0 15 16,5 0-9-16,8-1-13 0,13 1 50 16,14-4 7-16,7 2 0 0,2-2-10 15,-1 0 23-15,-2-2 5 0,3-2-10 16,2 4-9-16,3-3 10 0,0 3-17 15,2-1-25-15,-1 0-19 0,6 1 1 16,0 0-17-16,2 0-19 0,0 0 1 16,0 0 12-16,1 0-15 0,0 1 1 15,5 0 0-15,0 1 10 0,2-1-7 16,0 3-3-16,1 0 1 0,2 0-1 16,0 0 1-16,3 0-1 0,2 1 24 15,0-1-13-15,1 2 25 0,-1-1-6 16,2 0 0-16,0 0-12 0,1 1 14 15,0-1 14-15,1-2-1 0,-2 1 0 16,0-1 3-16,1-2-6 0,-1 1-3 16,0-2-21-16,-1 0-1 0,2 0-6 0,2-2-9 15,-1 2 19-15,-1-4-19 0,0 3 15 16,-4-1-3-16,-1 0 7 0,0 1 11 16,-6 1 7-16,-3 0 3 0,-3 0 0 15,-6 2 2-15,-4-1 13 0,-3 1-6 16,-6-1-13-16,-5-1-17 0,-8 4-7 15,-6-2-14-15,-11-1 1 0,-11 1-1 16,-10 0-1-16,-3 0-12 0,-3-1-9 16,-2 1-16-16,2 0-51 0,-6 0-77 15,-5-2-74-15,0 0-78 0,-3 0-151 16,-2 0-485-16,-6-4-1133 0</inkml:trace>
  <inkml:trace contextRef="#ctx0" brushRef="#br0" timeOffset="984.583">6929 5852 2240 0,'-3'2'362'0,"3"-2"-217"0,0 0 16 0,0 0-52 16,3 0-42-16,2 0 19 0,1-1 36 16,6 0 2-16,1 0-7 0,6 0 7 15,11-1-17-15,10-3 0 0,16 0-13 16,6-2-5-16,2-2-1 0,3 1-29 16,-7 1-12-16,3 1-19 0,-1 0-3 15,-3 0-25-15,-2 3 1 0,-4 0-1 0,-9 1-1 16,-9 1-1-16,-6 1-9 0,-11 0 10 15,-3 0-24-15,2 3 0 16,-2 1 3-16,1 1-55 0,-8 0-72 0,-4 1-71 16,-4 2-83-16,-2 2 22 0,-8 0-75 15,-6 2-254-15,3-4-482 0,-14 4-35 0</inkml:trace>
  <inkml:trace contextRef="#ctx0" brushRef="#br0" timeOffset="1267.625">6938 5988 2404 0,'0'0'432'0,"0"0"-323"0,0 0-13 0,0 0-48 16,0 0 131-16,0 0 9 0,56 1 37 15,-21-4-1-15,17-2-41 0,12-6-27 16,10 1-26-16,3-3-12 0,-4 0-38 16,-3 0-18-16,-1 1-31 0,-2-1-29 15,-1 0-2-15,-4 2-24 16,-4 2-81-16,-7 1-90 0,-4 1-45 0,-5 2-68 16,-2 1-126-16,-8-1-188 0,-10 3-645 15</inkml:trace>
  <inkml:trace contextRef="#ctx0" brushRef="#br0" timeOffset="2435.636">8899 5889 2176 0,'0'0'320'0,"0"0"-158"0,0 0 44 0,0 0-11 16,0 0-35-16,0 0-38 0,0 0-46 15,0 0-70-15,0 0-6 0,0 0-32 16,0 0 32-16,0 0 45 0,18 43 9 15,-5-24-52-15,5 3 1 0,2 0 10 16,4 0 3-16,3 0-16 0,2-1 1 16,9 2 2-16,9-1 32 0,4 1 22 15,6-5 6-15,-5-4 22 0,-4-4-18 16,-5-4-8-16,-1 0-5 0,-7-2-10 0,-8-3-10 16,-4 0-2-16,-1-1 3 15,-1 0-4-15,2-2-15 0,4-2-4 16,-8 1 4-16,-1-1-1 0,-3-1-2 15,-5 1 2-15,-3-1-15 0,-1-1-2 0,-2 0-10 16,0-2-19-16,-2 0-38 16,0-2-20-16,0-1 5 0,0 1 5 0,0 0 13 15,1 0 16-15,-1 1-1 0,2-1 10 16,0 0 12-16,0-1-6 0,0 1-15 16,0 0-11-16,-2 1-18 0,0-1-29 15,-2 2-39-15,0-1-26 0,0 1-46 16,0-1-39-16,-4 1-105 0,-2 1-127 15,0-2-168-15,2 4-101 0</inkml:trace>
  <inkml:trace contextRef="#ctx0" brushRef="#br0" timeOffset="2736.493">9612 5886 1316 0,'0'0'510'0,"0"0"-250"15,0 0-30-15,0 0 9 0,0 0 6 16,0 0-7-16,0 0-21 0,-12 33-32 15,12-29-39-15,4-2-19 0,0 0 11 0,3 2 41 16,-1-3-46-16,2 1-18 16,2-2-22-16,-1 0-16 0,1 0-30 0,2-1-16 15,-3-1-10-15,3-2-5 0,-1 0-14 16,-1 2-1-16,0 0-1 0,-1 0-2 16,-3 1-14-16,-2 1-11 0,0 0-17 15,-3 0-2-15,2 4-7 0,-1 3 53 16,0 4 35-16,0 2-1 0,0 3-9 15,-2 3-6-15,2 0-9 0,-2 1-10 16,0 1 0-16,0 0-1 0,0-2-30 16,0-3-59-16,2 0-56 0,-1 0-64 15,1-3-73-15,2-1-132 0,0-4-307 16,0-1-694-16</inkml:trace>
  <inkml:trace contextRef="#ctx0" brushRef="#br0" timeOffset="3451.021">8939 5910 2222 0,'0'0'501'0,"0"0"-301"0,0 0-91 0,0 0-61 16,0 0 9-16,0 0 10 0,0 0 20 16,0 0-17-16,-11 42-19 0,5-30-16 15,-2 2-13-15,0-3-9 0,1 2 6 16,-1-5 19-16,5 0 12 0,-2-5 10 15,3 1 4-15,0-4 2 0,2 0 41 16,0 0 47-16,0-4 3 0,2-5-39 16,0-3-118-16,1-3-3 0,0-3 3 15,1-2 2-15,2-2 23 0,1 2 9 16,-1-1 6-16,2 3-12 0,2 1-9 16,-1 4 18-16,0 2-37 0,-2 5 1 0,2 5-1 15,1 1-28-15,4 6 6 0,-1 8-5 16,1 2 24-16,3 4-18 0,-1 2-47 15,-3 1-48-15,3 1-15 0,-3-3-58 16,5-1-161-16,-7-8-417 0,12-3-1309 16</inkml:trace>
  <inkml:trace contextRef="#ctx0" brushRef="#br0" timeOffset="22134.008">7240 12185 1413 0,'0'0'1253'0,"0"0"-1018"0,0 0-209 0,0 0 51 0,0 0 25 0,29-45-31 15,-20 35 2-15,1 1-55 16,0-1-18-16,-2 3-28 0,3-1 8 0,0 1-21 16,1 0 2-16,2 0-12 0,3 0 6 15,4-2 23-15,2 3 6 0,5 0 15 16,8-2-12-16,12 1 13 0,12 1 2 15,4-2 56-15,6 1 16 0,-1 4 9 16,-4-1-7-16,7 1 13 0,5 0 23 16,5-1 24-16,4 0-16 0,7-2-25 15,8 0-7-15,3-3-13 0,5 2-5 16,2-2-11-16,1 2-15 0,3 0 3 16,0 1 6-16,-3 1-4 0,-2 2-11 15,0 0-1-15,-3 3-3 0,-3-1 9 16,-2 1 16-16,-3 1-13 0,-7 3 4 0,-5 0-23 15,-5 1-5-15,-9 0 15 16,-6 0-22-16,-9 0-15 0,-13-2 1 16,-14 1 0-16,-8-2-1 0,-7 1-20 0,0 0-57 15,-3-1-93-15,-1 0-54 0,-6 0-83 16,-6-2-132-16,-7 0-216 0,-1-2-892 16</inkml:trace>
  <inkml:trace contextRef="#ctx0" brushRef="#br0" timeOffset="23134.65">8675 10629 2666 0,'0'0'331'0,"0"0"-199"0,0 0-81 16,0 0 42-16,6-36 31 0,-1 20 19 15,1-2 12-15,-1-2-64 0,4-2-47 0,-2-1-18 16,3 0-23-16,0-1 16 0,-1 2-1 16,1-2-14-16,-1 1 8 0,0 0-11 15,0 1-1-15,-2 3 0 0,2 0-2 16,-4 2-1-16,3 3-13 0,-2 1 4 15,-1 4-1-15,0 2-6 0,-1 3 3 16,-2 1 6-16,1 3 8 0,1 3 1 16,0 2-35-16,3 6 36 0,2 3 13 15,0 3-12-15,0 4 13 0,-1 1-13 16,0 2 1-16,0-1 0 0,-1 1-2 16,1 2 0-16,0-2-1 0,0-1-2 15,3-1 1-15,-4 1 0 0,2-2 0 16,-2-1-1-16,-1-2 1 0,-2-2-23 15,2 0-26-15,-4-3-18 0,0-1-14 16,-2-1-8-16,0 2 1 0,0-3 11 16,0-2 12-16,-4 1 3 0,0-3 7 15,2 0-8-15,-2-3-12 0,2 1-3 16,-2-1 26-16,3-1 21 0,-3 0 33 0,0-1 1 16,0 0 41-16,-2 2 0 0,0-2 19 15,-1 3 51-15,-1-2 3 16,-2 2 7-16,-1 0-1 0,3 1 9 0,-4-1-3 15,3 0-11-15,-1 3-12 16,-2-1-22-16,1-2-23 0,1 1-2 0,3 1-7 16,-3-1-3-16,2-1 0 0,2 0-13 15,1-1-6-15,-2 0 0 0,4-1 9 16,1 0 7-16,0-2 2 0,2 0 0 16,0 0-5-16,0 0 11 0,0 0 0 15,0 0-24-15,2 0-28 0,0-3 2 16,3 1-1-16,4-2 15 0,0 1-1 15,4-3 7-15,5-1 2 0,0-1 7 16,4 0-4-16,0-2 7 0,3 0 6 16,4-3 0-16,-2 1-22 0,0 0-18 15,1 0-18-15,0 0-10 0,-3 1-79 16,0 2-71-16,-3-3-36 0,-2 5-72 0,-2-2-208 16,-9 2-755-16,4-4-1074 0</inkml:trace>
  <inkml:trace contextRef="#ctx0" brushRef="#br0" timeOffset="24218.505">11397 12192 1624 0,'-9'0'429'0,"8"-1"-228"0,1-1-10 0,0-1 57 0,0 1-39 0,2-1-87 16,2 0-35-16,2 0-7 15,3-3-13-15,6 2-7 0,4-3-9 16,9 0 16-16,14 0 6 0,13-4-13 0,7 2 4 15,4-1-7-15,0 3 3 0,-1 1 6 16,8 0 9-16,3 0 7 0,5-1 0 16,6 0 18-16,5-3-6 0,3 3-1 15,6-2 3-15,3 1 12 0,5-1 10 16,2-1 8-16,3 2-22 0,3 1-21 16,-1 0-13-16,3 1-3 0,-1 1-9 15,-2 0-9-15,-2 1-13 0,-2-1-5 16,-1 1-4-16,-5-2-24 0,-4 3 12 15,-7-2-15-15,-6 1-12 0,-7 1-18 16,-8-1-55-16,-10 3-50 0,-11-1-82 16,-13-2-106-16,-11 0-176 0,-14 1-649 15,0-6-1139-15</inkml:trace>
  <inkml:trace contextRef="#ctx0" brushRef="#br0" timeOffset="32167.783">11091 14273 685 0,'0'0'492'0,"0"0"-339"0,0 0 32 0,-42 8 59 0,28-7-16 16,1 2-1-16,2-2 19 0,-1-1-24 0,2 0-45 16,5 0-29-16,-4 0-17 0,5 0 0 15,0-1-16-15,-1 1 19 16,2-1-8-16,1-1-25 0,-1 2-41 0,0 0-22 16,1 0-16-16,2 0-6 0,0 0-16 15,0 0-19-15,0 0-22 0,0 0-16 16,3 4 48-16,2-1 9 0,0 3 31 15,6 1 26-15,3-1 12 0,2 2-9 16,5-2-16-16,3 1 0 0,5-2-12 16,8-2 18-16,11 0-22 0,12-3 12 15,4 0 1-15,1 0-1 0,-3-1 1 16,-8-2-20-16,1 1-6 0,1 2-15 16,-3 0-3-16,-1 0-10 0,2 0 13 15,0 0 0-15,-1 0 3 0,0 0-2 16,-2 0 2-16,-1 0-1 0,-3 0-2 15,-1 0 0-15,-4 0 1 0,-7 0-1 16,-6 1 1-16,-7 0 0 0,-2 0 1 16,2 2-1-16,1 0 8 0,0 1-9 0,-4 1-22 15,-6-1 1-15,-4 0-23 16,-5 0-31-16,-3 1-27 0,-1-1-3 16,-3 3-8-16,-2-2 0 0,-3 0-61 0,-1-4-73 15,1 2-134-15,-1-3-173 0,2-3-159 16,2-2-709-16</inkml:trace>
  <inkml:trace contextRef="#ctx0" brushRef="#br0" timeOffset="32918.745">13193 14224 2026 0,'0'0'424'0,"0"0"-176"0,0 0 32 0,0 0-21 16,0 0-80-16,0 0-49 0,0 0-19 16,0 0-16-16,0 0-17 0,0 0-8 15,0 0-8-15,37 0 4 16,-26 2-5-16,3-1-11 0,1 2-19 0,0 0-19 16,3-2-9-16,3 2 19 0,2 1 0 15,8-1 6-15,10 1 3 0,10-2-3 16,8 1 3-16,2-2-3 0,1-1 6 15,2 0 0-15,6-4 34 0,5-2 68 16,6-1-28-16,2 0-38 0,5-2-17 16,2 0 17-16,2 1-18 0,2 0 0 15,-1 2 3-15,0-2-28 0,-4 2 10 16,-3 2 3-16,-3 1-4 0,-5 0-24 0,-5 2 0 16,-9-1-12-16,-10 2-19 0,-13 0-36 15,-13 0-94-15,-12 0-133 16,-8 0-101-16,2-4-275 0,-7 0-1326 0</inkml:trace>
  <inkml:trace contextRef="#ctx0" brushRef="#br0" timeOffset="36968.421">16514 7025 2561 0,'0'0'389'0,"0"0"-344"0,0 0 71 0,45-44-30 0,-26 30-22 15,1 1-10-15,3 3-9 0,-3 1 21 16,4-1-2-16,1 4-7 0,8 0-9 16,9-1-7-16,9 3-6 0,3 1-13 15,-3 1-19-15,-2 2-1 0,-5 6-2 16,-3 5 0-16,2 6-19 0,-3 5-13 15,-5 0 17-15,-2 12-46 0,0 3 23 16,-6 4 4-16,-1 7-11 0,-4-4-9 16,-2 1 13-16,-4 1-1 0,0 2-6 15,-4-5 7-15,0 4 9 0,-5-3-6 16,-1 1-7-16,-2 0 6 0,-4 0 23 16,-2 1 16-16,-7 0 12 0,-1-2-10 15,-4-8 14-15,3-5 10 0,-1-9 15 16,0 1 23-16,-5 2 7 0,-2 3-1 15,-3 2-42-15,-1-3 4 0,-1-3-3 16,-2-2-1-16,-3-3 4 0,-5-3-7 16,-9-1-2-16,-12-6-21 0,-4-3 14 15,-5-6-4-15,2-2 1 0,5-7-11 16,-2-4 36-16,1-6 22 0,4-4 28 0,3-9 54 16,4-4 22-16,2-6-95 0,3-3 8 15,3-7-33-15,3 1-7 0,-1-5 1 16,7-1-14-16,4-2-5 0,4-2 15 15,5-2 9-15,3 0-27 16,6-2 5-16,4 2 1 0,4-1-19 0,9 3 34 16,4 1 3-16,5 2-18 0,7 4 6 15,6 2-25-15,2 5 12 0,7 1 1 16,-1 6-14-16,5 2-1 0,0 6 11 16,1 9-12-16,-2 6-18 0,-2 10-18 15,3 7-8-15,-4 13-2 0,2 11 3 16,-3 12-34-16,0 10 18 0,-5 5 31 15,-2 6-25-15,-4 5-9 0,-2 0-38 16,-6 0-32-16,2-4-60 0,-4-6-67 0,-3-12-167 16,-3-14-590-16,1-5-849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04:03.18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10935 7028 1334 0,'0'0'725'0,"0"0"-475"0,0 0-150 0,0 0 90 0,-37 0-15 15,32 0-24-15,1-3 6 0,0 0-20 16,0 2-41-16,1-2-4 0,0 1-19 16,1 0-3-16,0 1-10 0,1 0-18 15,0 0-8-15,1 1-30 0,0 0-4 16,0 0-48-16,0 0-22 0,2 0 1 16,5 0 34-16,4 1 23 0,2 1 12 15,7 0 3-15,2 0 13 0,11-1 10 16,10-1 15-16,13-1-13 0,6-3 1 15,2-2-26-15,2-1 13 0,0-2-13 16,4-1 13-16,8 0 6 0,5-1-3 16,4 0 25-16,6-1-12 0,3-1-4 15,7 1 10-15,4-1 6 0,5-1 3 16,3-1-6-16,4 0 0 0,5 0 9 16,3-1 7-16,2 1-10 0,1 1 9 15,2 2-25-15,-1 3-9 0,-4 1-6 0,-2 2 15 16,-6 2 6-16,-5 2 13 0,-1 1 5 15,-8 1 4-15,-5 0-3 16,-5 2-1-16,-6 2-8 0,-7-1-4 0,-4 1-25 16,-8 1-3-16,-6 0-14 0,-7 0 1 15,-7 2-2-15,-12-3 0 0,-9 2 0 16,-11-3-3-16,-2 1-12 0,-1 1 0 16,0 1-1-16,-3-1-2 0,-3-2-7 15,-6 0-15-15,-2 0-46 0,-1-3-32 16,-1 1-12-16,-7-1-35 0,0 0-119 15,-5 0-226-15,1 0-742 0,-9-12-812 0</inkml:trace>
  <inkml:trace contextRef="#ctx0" brushRef="#br0" timeOffset="9531.965">8268 8354 323 0,'0'0'2110'0,"0"0"-1672"0,0 0-255 0,0 0 41 0,0 0-1 16,0 0-68-16,0 0-23 0,-38-34-47 16,38 25-53-16,-2 1-29 0,2 0 16 15,0 1-8-15,0 2-11 0,4 0-25 16,0 1-13-16,4-1 1 0,3 0-4 16,5-1 19-16,5 3 12 0,8-1 10 15,14 3 0-15,5 1 2 0,6 0 1 16,-3 4-3-16,-5 2 3 0,-12 2 15 15,-5-2-14-15,-5 1 24 0,-6 2-26 16,8 2-2-16,-1 5-2 0,0 3 0 16,-1 1-17-16,-7 3-6 0,-3 3-26 15,-5 1-12-15,-3 4-41 0,-6 1-20 16,-2 8 70-16,-8 6 9 0,-7 10 20 16,-7 3 24-16,0-1 1 0,-3-4 3 0,1-4 19 15,-1-2-3-15,0 0-3 0,4-1 3 16,2-1 16-16,3-3 19 0,5 0 19 15,3-9 13-15,4-7 6 0,2-4-11 16,3-5 4-16,-1 4-6 0,2 3 3 16,0 1-13-16,3 1-16 0,3-7-6 15,2 3-7-15,2-4-24 0,1-1-16 16,3-2 0-16,1-2-13 0,3-1 10 16,1-2 0-16,4-1-9 0,2 1 10 15,3-1 2-15,1 2-1 0,5-1 1 16,-1 2-1-16,0 2-1 0,3 3-1 15,-1 3 0-15,-2 3 0 0,0 4-9 16,0 7 10-16,-2 10-14 0,-7 9 4 16,-2 5-13-16,-11-3-3 0,-6-1 27 15,-7-4 1-15,-10 3 28 0,-3 1 12 16,-8-1 10-16,-3 5 15 0,-3 0 0 16,-2 0-30-16,2 1-8 0,0 2-14 15,4 0-13-15,4 1-1 0,2 2-1 16,9-2-1-16,5 0 0 0,5 1 3 0,3-2-2 15,9 1 2-15,4 0 23 16,4-3-22-16,2 1-1 0,5-2-2 0,0-1-10 16,-2-4-13-16,2-2 13 0,-4-5-4 15,-3-1 14-15,-5-3 2 0,-5-4 29 16,-8-4-10-16,-2-8 9 0,-6 7 12 16,-15 5 12-16,-8 5 10 0,-16 4-1 15,-5-4 62-15,-6-7 37 0,-8-3-66 16,-5-4-39-16,-5-5-45 0,-1-5-10 15,-5-5-85-15,0-8-62 0,-6-5-43 16,-1-6-51-16,-1-12-94 0,-1-8-267 16,25 3-427-16,2-6-806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04:56.46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20673 2434 327 0,'1'-2'382'0,"1"-1"-56"0,-1 0-56 0,3 0-10 0,-2-1-61 0,0 0-30 15,0 1-30-15,-1 2 266 0,1-2-115 16,-2 1-62-16,2 0-23 0,-2 0-1 16,2-2-26-16,-1 3-10 0,0-2-30 15,1 0-34-15,-1-1-31 0,1 1-42 0,-2-1-12 16,0 1-1-16,0 0 1 16,0 0 3-16,0-1 9 0,-3 0-6 0,-2 0 0 15,-1-2-25-15,-4 0-3 0,0 1-31 16,-3 0 21-16,-2-1 13 0,-1 2 16 15,-3 1-16-15,0 2 0 0,-1 1 12 16,-2 0 4-16,-3 7-14 0,0 2-2 16,-2 5-2-16,-4 4-29 0,-7 12 9 15,-6 8 9-15,-2 10-2 0,2 3-4 16,9-4-6-16,8-2 13 0,11-11-13 16,6-7-4-16,5-7-6 0,5 1-9 15,0 3 44-15,3 1 21 0,6 4-19 16,7-5-1-16,5-3 2 0,8-2-3 15,18-5 13-15,11-7-13 0,5-6-25 16,-1-2-32-16,-9-9-9 0,-7 1-47 16,-10 2-127-16,-9-2-197 0,-9 2-561 15,1-4-617-15</inkml:trace>
  <inkml:trace contextRef="#ctx0" brushRef="#br0" timeOffset="548.48">20348 3147 2822 0,'0'0'394'0,"0"0"-171"0,0 0 40 0,0 0-77 0,0 0-73 0,0 0-43 16,0 0-70-16,0 0-27 0,0 0-55 16,0 0 82-16,0 0 10 0,14 55 24 15,-8-20 27-15,3 10-11 0,-5 8 6 16,0 4-3-16,-3-4-13 0,-1-6-18 15,0-9-22-15,0-8 0 0,0-8-1 16,0 1-21-16,0 2 10 0,-1 8-13 16,-2 0-9-16,-1-1-10 0,-3-3-9 15,1-2-14-15,-3-4-30 0,-2-3-22 16,0-1-84-16,-2-6-101 0,-2-3-177 16,0-5-243-16,1-1-642 0,-2-8 630 0</inkml:trace>
  <inkml:trace contextRef="#ctx0" brushRef="#br0" timeOffset="814.988">20185 3663 2497 0,'0'0'496'0,"0"0"-243"0,0 0 68 0,0 0-49 15,0 0-71-15,0 0-13 0,0 0-39 16,0 0-37-16,0 0-54 0,0 0-35 16,0 0-23-16,0 0-12 0,15 12 12 15,-7 0 31-15,4 2-19 0,1 2 0 16,2 0-9-16,1 3-3 0,-1-2-1 15,3-1-14-15,-1 1-16 0,-2-2-12 16,-1-2 6-16,-1 0 7 0,-3-3 30 16,1-3 2-16,-3-1 13 0,-4-2-2 15,-1-3 5-15,-1-1 19 0,0-3 19 16,2-6 12-16,2-7 61 0,1-14-129 16,3-18-132-16,5-13-94 0,0-4-54 15,1 8-188-15,-4 19-769 0,-2 14-1154 0</inkml:trace>
  <inkml:trace contextRef="#ctx0" brushRef="#br0" timeOffset="2762.247">20185 4498 911 0,'0'-3'329'0,"0"3"-293"0,0 0 191 0,0 0-67 0,0 0-95 16,0 0-65-16,0-2 0 0,0 1-68 15,0 0-124-15,0 1-105 0,2-2-97 0,0 1-134 16</inkml:trace>
  <inkml:trace contextRef="#ctx0" brushRef="#br0" timeOffset="3166.328">20185 4498 1515 0,'-2'-16'270'15,"2"12"-153"-15,0 0 45 0,0-1 7 16,0 0 3-16,0 1-24 0,0-1-54 16,0 0-27-16,0 1-9 0,0 1-3 15,0 0 3-15,-1 1 3 0,1 1 32 16,-1 1 22-16,0 0-6 0,1 0-39 15,-1 0-13-15,1 0-26 0,-2 2-31 16,2 1-51-16,0 2-16 0,0 3 67 16,0 3 34-16,2 2 1 0,-1 4-12 15,1 2 8-15,-1 2 36 0,-1 3 6 16,0-1 3-16,-3 3-3 0,-2-1-13 0,0 4-7 16,-3-3-24-16,2-1-7 15,-4 0-3-15,4-5-17 0,-1-1 1 16,1-2 0-16,0-6-1 0,2 0-1 0,2-3-1 15,0-2-1-15,1-2 0 16,1-1-12-16,0-2-6 0,0 1-6 0,0-2-9 16,0 0 18-16,0 0 13 0,0 0 2 15,0 0 0-15,0 0 1 0,0 0-22 16,0 0-19-16,0-2-45 0,0 1-94 16,1-4-120-16,1-3-191 0,0 1-788 15</inkml:trace>
  <inkml:trace contextRef="#ctx0" brushRef="#br0" timeOffset="3432.171">20146 4431 2864 0,'0'0'486'0,"0"0"-295"0,0 0 71 0,0 0-67 0,0 0-53 0,0 0-11 16,0 0-51-16,0 0-80 0,0 0 0 0,0 0-10 15,0 0 10-15,47 39 34 0,-25-16-9 16,3 3-22-16,-1 5-3 0,3-2-13 16,-4 3-31-16,-2-2-24 0,-1 3-19 15,-1-1-7-15,-4 2-23 0,-2-3-15 16,-2 0-6-16,-1-3-17 0,-5-2-46 16,-2-5-25-16,-3-3-69 0,0-4-125 15,-3-5-245-15,-1-6-813 0</inkml:trace>
  <inkml:trace contextRef="#ctx0" brushRef="#br0" timeOffset="4748.073">20146 4770 2407 0,'0'0'400'0,"0"0"-243"15,0 0 74-15,0 0 14 0,0 0-32 16,0 0-87-16,44 29-60 0,-32-27-3 15,1-1-16-15,3-1-13 0,0-4 1 0,4-6 4 16,2-2-2-16,1-5-13 0,2-5-24 16,4-2-50-16,1-6-4 15,2-1 10-15,1-1 0 0,-1 0 3 0,-2 4-6 16,-3 2 9-16,-4 6 7 0,-7 4-1 16,-4 4 18-16,-6 8 14 0,-4 0 12 15,-2 4 1-15,-1 1-10 0,-4 5-3 16,-4 4-6-16,-2 6-6 0,-1 3 12 15,-3 4 41-15,2 1 9 0,0 1-2 16,3-3-14-16,4 0-6 0,3-5-3 16,3-5-22-16,1 0-2 0,2-1 39 15,5-3 30-15,2-1 5 0,1-1-22 16,1-2-28-16,2 0-3 0,-2-3-6 16,1 2-16-16,-2-2-4 0,-2 1-49 15,-1-2-9-15,-4 3-10 0,-3 0-13 16,-1-1 0-16,0 2-13 0,-6 1 95 15,-3 1 3-15,-1 1-34 0,-4-1 2 16,0 2-9-16,-1 2 41 0,2-3 6 0,0-3 61 16,3 0 8-16,4-1-2 0,3-1 2 15,3-2 10-15,0-3-19 0,5-2-2 16,3-6-63-16,4-1 20 0,4-5-4 16,4-3-17-16,3-2-22 0,3-1 3 15,1-1-3-15,-2 1-2 0,0 0 2 16,-1 3 6-16,-3 0-3 0,-4 3-15 15,-3 2-1-15,-4 4 3 0,-4 5 19 16,-5 3 13-16,-1 3 0 0,-1 0-13 16,-3 2-28-16,-4 4-6 0,-2 3-6 15,0 1 12-15,-1 3 19 0,1 0 3 16,3 2 19-16,2-2 0 0,3-3 0 16,2 0-2-16,4-2 2 0,4 0 44 15,4-1 3-15,0-1-9 0,3 0-13 16,0-2-24-16,0 1-1 0,-2-1-2 15,-3 1-33-15,-1 0-12 0,-3 1-22 16,-4 1-10-16,-2 1-38 0,-3 0 82 0,-5 3 10 16,-5 0-1-16,-1 1-12 0,-2-1 25 15,-1-1 13-15,1-1 35 16,5-1 45-16,1-2-8 0,6-5-15 0,3 0-6 16,1-1 9-16,4-3 0 0,5-6-41 15,3-1 25-15,5-2-10 0,3-3-28 16,4-3-6-16,2 0-15 0,1-2 13 15,0 1-14-15,-2 1-3 0,0 0 17 16,-2 1 2-16,-3 2-1 0,-3-1-11 16,-3 5 12-16,-3 2 7 0,-3 2 9 15,-4 4-14-15,-3 3-2 0,-1 0 25 16,0 5-24-16,-4 5 11 0,-3 5-11 16,1 8 15-16,-2 6-14 0,-1 1 17 15,1 1-17-15,1 0-2 0,1-4-1 16,2-3-12-16,4-7-9 0,0-3-15 15,2-3-1-15,5-2 38 0,1-6 20 16,3-2 18-16,2-1 9 0,2-5 9 16,2-6 8-16,2-2-14 0,0-3-22 15,0-5-16-15,0 0-10 0,-2-1-2 16,-3-1-9-16,-1 1 9 0,-4 5 25 16,-2 2 0-16,-1 5 6 0,-3 2 19 0,-1 6 12 15,-2 1-3-15,0 1-38 0,0 2-21 16,0 5-26-16,0 3 5 0,2 1 20 15,-1 5 1-15,0 4-13 0,-1-2-11 16,0-1-23-16,0-1 7 0,0-5-41 16,0-5 9-16,1 0 31 15,0-4 9-15,2-1-15 0,-1-1 25 0,2 0 22 16,2-1 63-16,3-3 16 0,1 0-4 16,3-2-16-16,0-2-25 0,1 1-34 15,0 0-24-15,-2 2-7 0,-3 2-3 16,-1 2 0-16,-2 1 3 0,-2 1 6 15,-1 2 3-15,0 1 3 0,-2-1-1 16,0 0-18-16,0 0 20 0,-1-1 17 16,0-2-2-16,0 0 3 0,2 0 22 15,0-2 23-15,2-2 2 0,2-5-31 0,2-1 31 16,3-3-25-16,3-3-22 16,-1 0-3-16,0 3-31 0,0 1-6 15,-2 5 15-15,-1 3 25 0,-1 2 0 0,-1 2 0 16,-1 1 2-16,-2 3 0 15,1 2 1-15,-2 0-3 0,0 1-28 0,-1-2-30 16,0 0-55-16,-1-1-60 0,1-3-109 16,-1-1-242-16,1 0-502 0,0-4-460 15</inkml:trace>
  <inkml:trace contextRef="#ctx0" brushRef="#br0" timeOffset="5166.698">21611 4296 359 0,'-5'-16'2762'0,"4"13"-2433"0,-1 3-50 0,2-2-47 0,0 2-87 16,0 0-4-16,0 3-33 0,0 6-64 15,0 7 21-15,0 12 31 0,2 11 2 16,0 1-27-16,0-4-34 0,1-4-25 16,0-5-9-16,1 2-2 0,1 3-1 15,0 2-3-15,-1-3-12 0,2-1-25 0,-4-2-37 16,0-4-12-16,0-4-1 0,1-6 6 15,-1-4 29-15,0-4 14 16,0-5 16-16,1-1 25 0,1 0 0 0,3-5 66 16,-1-1 5-16,4-1-34 0,1-5-37 15,3 5-15-15,0-3-23 16,2 4-5-16,0 5 6 0,1 1 9 0,1 6 28 16,-1 5 12-16,-1 4 1 0,-3 2 0 15,-2 2-13-15,-1-1-34 0,-5 1 6 16,-4 0-3-16,-1-2-4 0,-9 0 23 15,-4-2-6-15,-5-1 18 0,-6-4 2 16,-1-3-2-16,-2-3-31 0,0-4 28 16,0-4-25-16,4-7-33 0,3-4-64 15,3-7-80-15,5-2-61 0,5-9-159 16,7-13-112-16,4-11-108 0,9-2-335 16,1 13 227-16</inkml:trace>
  <inkml:trace contextRef="#ctx0" brushRef="#br0" timeOffset="5699.034">21783 4314 1463 0,'0'0'384'0,"0"0"2"0,0 0 83 16,0 0-42-16,0 0-38 0,0 0-121 16,0 0-126-16,0 0-83 0,0 0 30 0,14 46 27 15,-12 7-7-15,4 7-16 16,2 3-34-16,2-6-16 0,1-5-9 16,2-5-9-16,0-8-8 0,-2-10-17 0,0-7-15 15,0-4-26-15,2 0-54 0,4 0 11 16,1-1 22-16,3-7 37 0,2-7-3 15,2-3-13-15,-1-3-12 0,3-8 3 16,-1-6 18-16,-2-4 13 0,-3-4 18 16,-3-1 1-16,-4 0 54 0,-4 2 3 15,-3 4 5-15,-4 5 6 0,-1 6 22 16,-2 6 0-16,0 3-41 0,0 5-49 16,-2 6-2-16,-1 3 2 0,0 6 2 15,1 4 16-15,0-1-14 0,0-1-4 16,1-5-4-16,1-2-11 0,0-5-4 15,2-4-12-15,3-4-12 0,2-2-47 0,5-4 84 16,1-6 6-16,3-2 0 16,2-8-40-16,0-1-10 0,-2-1 18 15,0-4 32-15,-3 4 0 0,0 0 50 0,-3 6-18 16,-3 6-17-16,1 5 13 16,-1 5 9-16,0 5-9 0,3 10 16 0,2 12 33 15,5 12-9-15,1 12-43 0,0 3-25 16,0-4-12-16,-5-2 11 0,-3-3-23 15,-5 3 5-15,-5 0-9 0,-6 4-58 16,-10 4 5-16,-7-1 13 0,-6 2-10 16,-8-7-22-16,6-9-4 0,2-12 22 15,9-12 82-15,0-3 60 0,-4-3 94 16,-3-2-54-16,-4-2-35 0,2-7 13 16,1-9-50-16,1-9-28 0,-1-13-115 15,1-18-53-15,3-19-56 0,9-10-187 16,12-4-370-16,3 22-923 0</inkml:trace>
  <inkml:trace contextRef="#ctx0" brushRef="#br0" timeOffset="6032.117">23004 4088 2040 0,'0'0'589'0,"0"0"-370"0,0 0-49 0,0 0-42 0,0 0-32 0,0 0 22 0,-21 52 66 15,12-10 6-15,-1 20-33 0,-1 11-25 16,3 3-22-16,2 2-32 0,3-3 13 15,2 0 8-15,1 2 6 0,2-2-49 16,4-2-31-16,4-8-25 0,3-5-61 16,2-7-51-16,1-13-58 0,-1-12-11 15,1-10-9-15,0-5-34 0,6-3-112 16,6-5-103-16,4-5-158 0,-8-2-624 0</inkml:trace>
  <inkml:trace contextRef="#ctx0" brushRef="#br0" timeOffset="6534.376">23387 4663 2945 0,'0'0'326'0,"0"0"-138"15,-13 47-36-15,8-23 47 0,-1 6-20 16,0-3-52-16,0 0-56 0,1-3-24 16,1-3-32-16,1-4-15 0,2-2-13 15,1-6-2-15,0-2 12 0,0-4-38 16,2-3-34-16,3-5 24 0,0-5 51 15,3-7 0-15,1-12 0 0,-2-12-56 16,-1-12 6-16,-3-4 3 0,-2 1 47 16,-1 5 26-16,0 6 11 0,0 0 26 15,0 10-28-15,0 12 0 0,0 7 9 16,1 8 2-16,1 2 7 0,3 2-28 0,0 2-25 16,1 4-30-16,5 8 8 15,3 6 22-15,-1 8 19 0,5 8 0 16,-5 0-19-16,0 2 0 0,-4 2 0 0,-3-6 0 15,-1 2 0-15,-1-2-16 0,-1-3-21 16,1-4-29-16,-1-9 32 0,1-3 15 16,-1-6 17-16,1-4 2 0,0-2 0 15,2-5 69-15,2-7-10 0,0-6-40 16,3-11-19-16,1-11 0 0,1-10 15 16,-4 5 13-16,-2 8 3 0,-3 15 13 15,-1 9 2-15,1 1-2 0,0 2-1 16,1 3-12-16,0 5-3 0,1 3-28 15,1 6-12-15,3 5 12 0,3 8 18 16,-1 7 12-16,0 5-30 0,-1 2-22 16,-3 1 4-16,-1 0-10 0,-1-2 3 15,-3-1-6-15,0-1-37 0,-2-3-50 16,-1-2-75-16,0-3-63 0,-1-3-181 16,1-6-287-16,0-8-563 0</inkml:trace>
  <inkml:trace contextRef="#ctx0" brushRef="#br0" timeOffset="6749.641">24010 4389 3362 0,'0'0'383'0,"0"0"-125"0,0 0-73 0,0 0 5 0,0 0-17 0,0 0-34 16,0 0 0-16,0 0 8 0,22 48-7 15,-19-14-39-15,-3 10-40 0,0 11-22 16,0-1-18-16,0-3-8 0,0-10-13 15,0-13-22-15,0-5-29 0,0-2-105 16,0 5-76-16,0 2-91 0,0 3-124 16,-2-5-314-16,2-9-759 0,3-5-319 0</inkml:trace>
  <inkml:trace contextRef="#ctx0" brushRef="#br0" timeOffset="7166.371">24331 4493 3380 0,'0'0'427'0,"0"0"-226"0,0 0-179 0,0 0 95 16,0 0 85-16,1 57-22 15,-1-33-51-15,-1 5-30 0,-2 1-41 16,0 2-39-16,-1-1-19 0,2 0-1 0,-1-3-2 16,0-1-10-16,1 0-17 0,0-4-56 15,0-2-50-15,1-1-41 0,0-4-15 16,1-5 38-16,0-7 60 0,0-3 84 15,0-1 10-15,2-8 82 0,0-6-9 16,-1-6-45-16,1-14-3 0,2-10 9 16,-1-14 29-16,1-5 33 0,4 1-6 15,-1 6 24-15,5 8-18 0,-1 9-10 16,-2 11-46-16,2 7-9 0,-2 6-31 16,5-1 0-16,0 3-25 0,3-1 22 15,0 7 1-15,0 1 1 0,-1 5-14 16,-1 1 14-16,-1 1-1 0,-3 6-20 0,0 3 10 15,-7 5 0-15,-3 2-7 16,-1 5-6-16,-7 2 10 0,-8 5-16 0,-8-1-24 16,-2 1-16-16,-5 1 9 0,-3-3 18 15,0-3-12-15,4-4-46 16,1-4-45-16,7-6-102 0,6-5-258 0,9-5-551 16,5-4-703-16</inkml:trace>
  <inkml:trace contextRef="#ctx0" brushRef="#br0" timeOffset="7483.892">24926 4450 2940 0,'0'0'492'0,"0"0"-277"0,0 0 28 0,0 0 65 16,0 0-84-16,-21-41-119 0,1 34-19 15,-2 7-3-15,-5 0-21 0,-1 8-22 16,-1 5 6-16,-2 5-18 0,4 5-28 15,4 1-2-15,6 2-31 0,8-2 2 16,9-1 3-16,8-2 1 0,12-2 27 16,9-2 20-16,13 2 20 0,10-1 15 15,-4-4-15-15,-10-4-15 0,-11-4-10 16,-10-2-15-16,1 3-1 0,-1-1-17 16,-2 2 2-16,-6-2 1 0,-7 1-13 15,-4-3-21-15,-7 3 19 0,-8 1 14 0,-4 0-33 16,-6-2-43-16,-6 1-29 15,-2-4-6-15,0-2-25 0,4-1-68 0,1-1-176 16,6-8-335-16,6 2-728 0</inkml:trace>
  <inkml:trace contextRef="#ctx0" brushRef="#br0" timeOffset="7735.405">24901 4055 3406 0,'0'0'481'0,"0"0"-170"16,0 0-146-16,0 0 11 0,0 0-22 16,0 0-52-16,0 0-25 0,0 0 30 15,51 55 12-15,-21-15 27 0,3 12-64 0,5 6-33 16,-4 2-47-16,-4-1 0 16,-5 3-1-16,-4 6 16 0,-3 0-17 15,-6 5-27-15,-9-2-61 0,-3-1-40 0,-7-4-10 16,-8-2-27-16,-1-6-1 15,-9-3 12-15,-5-7 15 0,-2-5 24 0,-9-3-13 16,-6-6-51-16,-4-5-187 0,-3-10-407 16,10-7-853-16</inkml:trace>
  <inkml:trace contextRef="#ctx0" brushRef="#br0" timeOffset="8748.965">20560 5203 2570 0,'0'0'499'0,"0"0"-250"0,0 0 43 0,0 0-80 16,0 0-99-16,0 0-88 0,0 0-12 16,0 0-13-16,7 37 56 0,4 1 23 15,4 16-16-15,0 9-10 0,-1 3-6 16,-4-4-26-16,-4-4-18 0,-1-2 10 16,-1 2-13-16,-4 0-13 0,0-2 1 15,0-2-50-15,-1-6-51 0,-2-10-29 16,0-9 4-16,1-8 19 0,-1-3-27 15,-1 2-6-15,-2 0-24 0,-2 3-22 0,3-6-69 16,-3-4-49-16,3-5-79 16,-2-4-164-16,2-2-520 0</inkml:trace>
  <inkml:trace contextRef="#ctx0" brushRef="#br0" timeOffset="9001.596">20436 5821 1875 0,'0'0'418'16,"0"0"-175"-16,0 0 86 0,0 0-18 0,0 0-21 15,0 0-56-15,0 0-80 16,0 0-53-16,0 0-48 0,0 0-30 0,0 0-22 16,0 0-1-16,-15 7 36 0,20 11 1 15,6 3-2-15,-1 3-23 0,5 0 4 16,2 2-4-16,1-3-12 0,0 1 0 16,5-2 0-16,-3 0-2 0,-2-4 1 15,0-1-1-15,-2-2 0 0,-1-5-1 16,-4-3 0-16,-1-2 3 0,-2-5 9 15,-1 0 60-15,0-8 27 0,1-6 22 16,4-12-53-16,1-16-65 0,3-15-140 16,0-5-102-16,0 1-107 0,-4 14-229 15,-4 20-531-15,4 3-939 0</inkml:trace>
  <inkml:trace contextRef="#ctx0" brushRef="#br0" timeOffset="9549.348">20143 6570 1289 0,'0'0'1659'0,"0"0"-1438"0,0 0-141 0,0 0 63 0,0 0 23 15,0 50 27-15,0-20-61 0,0 9-44 16,0 14-10-16,1 1-24 0,-1 0-29 16,0-2-12-16,-1-8 5 0,-3 2-14 15,-2-2-3-15,1-2-1 0,-3-8-53 16,3-5-80-16,2-11-93 0,-1-3-132 16,2-1-193-16,0-2-208 0,2-3-448 0</inkml:trace>
  <inkml:trace contextRef="#ctx0" brushRef="#br0" timeOffset="9966.569">20124 6735 2633 0,'0'0'415'0,"0"0"-134"0,0-47 106 0,4 36-120 16,1-2-53-16,1 5 13 0,0 2-76 16,-1 0-64-16,1 1-51 0,2 3-35 15,0 0-1-15,2-1-12 0,4 3-3 16,1 0 2-16,4 0-17 0,-1 4-66 15,6 5-43-15,-3 0-14 0,0 6-28 16,-3 3-36-16,-2 4-36 0,-6 4-1 16,-3 2 31-16,-6 2 66 0,-2 0 86 15,-7 0 71-15,-2-3 132 0,-3-1 40 16,0-3 52-16,0-2-18 0,2-6-20 16,3 0-29-16,2-5-33 0,0-3-43 15,6-2-28-15,0-1-32 0,5-1-18 16,2 1 34-16,2 1 13 0,5-1 9 15,1 2-4-15,3 1-18 0,-1-3-37 16,2 2-13-16,-3 0-9 0,-2 2-21 0,-3 0-16 16,-4 3-22-16,-4 1-3 0,-3 4 16 15,-3 2 30-15,-7 0 38 16,-4 1 16-16,-4 2 12 0,-4-1-3 0,-2-3-7 16,1 0-5-16,-2-4-13 0,3-2-36 15,2-6-36-15,2-3-14 0,7-4-49 16,1-9-121-16,6-6-113 0,4-14-189 15,9-14-167-15,11-15-297 0,0 8 223 16</inkml:trace>
  <inkml:trace contextRef="#ctx0" brushRef="#br0" timeOffset="10111.868">20457 6851 651 0,'0'0'1269'0,"0"0"-686"16,47-9-177-16,-33 9-64 0,3 5-46 16,-2 5-40-16,-1 3-64 0,-3 3-54 15,-3 1-28-15,-2 4-23 0,-3 1-32 16,-3 0-24-16,0 0-29 0,-5-1-2 15,1-3-62-15,-2-2-56 0,1-4-73 16,0-2-73-16,1-5-164 0,1-5-245 16,3-5-352-16,0-3-518 0</inkml:trace>
  <inkml:trace contextRef="#ctx0" brushRef="#br0" timeOffset="10242.992">20528 6702 2981 0,'0'0'663'0,"0"0"-401"16,0 0-20-16,0 0 28 0,0 0-75 0,0 0-99 15,0 0-96-15,0 0-34 16,0 0-65-16,0 0-65 0,0 0-106 0,-3-15-61 16,16 18-188-16,-3 0-653 15,12 1-762-15</inkml:trace>
  <inkml:trace contextRef="#ctx0" brushRef="#br0" timeOffset="10583.515">20743 6929 303 0,'0'0'2776'0,"0"0"-2384"16,0 0-192-16,5 45 52 0,-3-27-14 16,-1-2-76-16,-1 3-53 0,0-3-16 0,0 0-35 15,0 0-45-15,-2-2-13 16,-1 2-2-16,1-3 0 0,-1 0-17 16,2-6-15-16,-1-1-15 0,2-3-13 0,0-3 12 15,0 0 25-15,2-3 25 0,1-6 39 16,2-6-15-16,1-4-2 0,1-7-3 15,2-3-19-15,2-2 0 0,0 2-37 16,0 3 37-16,1 7-25 0,-2 5 24 16,2 5 1-16,-2 6 28 0,1 3-10 15,3 5-18-15,1 7 0 0,1 6 2 16,-1 2-2-16,0 6-24 16,-3-1-13-16,-1-1-3 0,-2-4 12 0,-3-2-12 15,-2-4-76-15,0-5-82 0,1-4-98 16,2-5-283-16,-2 0-536 0,6-18-614 0</inkml:trace>
  <inkml:trace contextRef="#ctx0" brushRef="#br0" timeOffset="11749.021">21222 6948 1765 0,'0'0'1174'0,"0"0"-816"0,0 0-40 0,0 0-69 0,0 0-64 0,0 0-59 15,0 0-29-15,0 0-85 0,0 0-12 16,0 0-44-16,-45-1-21 0,33 13 12 16,-1 3 19-16,1 3 9 0,1 1 5 15,1 1 1-15,4-1-6 0,2-4-13 16,3-1 7-16,1-3-22 0,2-2-7 0,4-5 16 15,-1-1 18-15,1 1 26 16,1-4 11-16,-2 1 20 0,2-1 20 16,-3 0-4-16,2 0-3 0,0 0-13 0,1 0 1 15,1 0-14-15,0 0-18 16,1 0-12-16,0 0-4 0,4 0 4 16,-2 2 10-16,1-1 1 0,0 0 0 0,0-1-1 15,0 0 2-15,0-5 13 0,2-3 21 16,-1-4 8-16,1-3-1 0,0-3-13 15,0-1-12-15,-1-4-13 0,-2 0 22 16,-1-1 0-16,-5 2-10 0,-3-2 1 16,-2 5-16-16,-1 3-2 0,-5 2-19 15,-1 5 21-15,0 4 2 0,-1 3-2 16,1 2-3-16,-2 4-34 0,0 4-4 16,1 2-6-16,1 6 5 0,2-1 17 15,3-1 23-15,2 1 1 0,4-1-21 16,3-4-3-16,4-3-3 0,1 0 9 0,3-2 17 15,1-1 2-15,1-3 0 0,1-1 0 16,-1 0 0-16,0 0-13 16,-2 1-12-16,-2 1 0 0,-3 3 3 0,-2 1 6 15,-1 3 16-15,0 2 2 0,-3 1 24 16,-1 1-1-16,0 1 0 0,-1 0-9 16,0-2 6-16,0-2-7 0,0-3 10 15,1-1 4-15,-1-3 11 0,2-2 27 16,4-1 27-16,0-4-38 0,2-6-10 15,3-2-11-15,0-6-35 0,1-1-3 16,-2 0-25-16,-1-2 18 0,-1 3 10 16,-3 3 16-16,-3 2-14 0,0 5 16 15,-3 3 7-15,-1 4 19 0,0 1 15 16,0 0-22-16,0 3-37 0,0 4-37 16,-1 3 3-16,1 3 31 0,0 3 3 15,0-2 3-15,0 1-3 0,0-5 0 16,2-2-19-16,2-3-6 0,2-1 3 15,2-4 19-15,3 0-28 0,3-7 6 16,2-5-3-16,4-5-12 0,-1-2-26 16,1-1-21-16,-2-1 68 0,-1 1 19 15,-3-1 60-15,-3 5 33 0,-2 0 19 0,-2 3-44 16,-4 5-12-16,-1 4-6 16,-2 4 18-16,0 0 5 0,0 7-73 15,1 4-46-15,2 9 21 0,1 9 25 0,4 11 3 16,4 11 12-16,1 5-15 0,0-3 1 15,-1-2 12-15,-4 1-10 16,-3 0 0-16,-3 7 9 0,-2 1-12 0,-6-1-19 16,-4 1-40-16,-3-4-31 0,-1-5-24 15,2-14 2-15,3-9 112 0,2-11 31 16,0-8 78-16,-1-1 11 0,-3-3-21 16,-2-4-6-16,0-5 14 0,-1-8 53 15,-2-15 26-15,1-21-70 0,2-17-34 16,3-15-42-16,8-2-40 0,4 2 0 15,6 8-22-15,6 5-20 0,2 3-10 16,4 6-48-16,3 6-32 0,3 4-61 16,-4 12-105-16,0 8-251 0,-9 11-932 15,10-6-978-15</inkml:trace>
  <inkml:trace contextRef="#ctx0" brushRef="#br0" timeOffset="12848.905">22507 6678 2126 0,'-3'14'672'0,"2"-2"-485"0,1 5-53 0,0 5 99 0,1 5 28 0,1 5-119 15,0 1-73-15,0 0-41 0,0-1-27 16,-1-1-1-16,0-2-50 0,-1-3-48 15,0-4-76-15,0-2-135 0,-1-5-246 16,0-4-728-16</inkml:trace>
  <inkml:trace contextRef="#ctx0" brushRef="#br0" timeOffset="13005.56">22510 6544 2300 0,'0'0'1058'16,"0"0"-890"-16,0 0 66 0,0 0 8 15,0 0-91-15,0 0-79 0,0 0-72 16,0 0-19-16,0 0-77 0,0 0-115 16,0 0-156-16,0-34-79 0,13 35-253 15,-2 1-650-15</inkml:trace>
  <inkml:trace contextRef="#ctx0" brushRef="#br0" timeOffset="13601.162">22689 6628 2468 0,'0'0'336'0,"0"0"-83"16,0 0 9-16,0 0-23 0,3 52-97 16,-3-35-51-16,0 4-12 0,0-1-10 0,0 1-31 15,0-1-19-15,0 2-16 16,-2-3 10-16,1 2-13 0,0-5-1 16,1-2 0-16,0-2-2 0,0-6-12 0,3-2-14 15,0-4 7-15,-1 0 22 0,3-1 19 16,-1-4 9-16,2-4 29 15,2-1 13-15,1-4-17 0,0-2-16 0,2-3-15 16,-3 2-6-16,1 0 2 0,-1 2-17 16,0 6-1-16,-2 3-2 0,0 5 2 15,1 2 1-15,4 9-1 0,1 4 0 16,2 9 19-16,-1 2-1 0,-2 2-18 16,1 2-4-16,-2-3 2 0,-1-3 2 15,1-5-2-15,0-7-13 0,1-5 12 16,1-6 3-16,2-6 28 0,3-5-4 15,0-8-24-15,3-6 0 0,-3-2-21 16,0-2 21-16,-3-1 17 0,-2 1 8 16,-1 1 15-16,-4 2 10 0,-1 3-34 15,-3 8 2-15,-2 3-15 0,-1 6 13 16,0 3 8-16,-1 3-21 0,-1 0-3 16,0 5-82-16,-2 5-30 0,0 7 41 15,1 4 36-15,-1 4 35 0,2 2 0 0,2 1 3 16,0-2-2-16,3-2 1 0,4-2 0 15,3-3 13-15,2-3 20 0,2 1-7 16,1-2 9-16,1-4-25 0,-1 1-12 16,0 0-11-16,-3-4-29 0,-2 0-16 15,-3 0 3-15,-2-2 0 0,-3 1 12 16,-2-1-4-16,0 1-11 0,-5 0 40 16,-4-2 15-16,-2 0-1 0,-3 0-23 15,-2-2-16-15,-1-3-38 0,0 0-28 16,-1-6-45-16,3-5-86 0,2-4-114 15,3-3-240-15,5-5-405 0,2 4-194 16</inkml:trace>
  <inkml:trace contextRef="#ctx0" brushRef="#br0" timeOffset="13782.402">23224 6419 1201 0,'0'0'1360'0,"0"0"-990"0,0 0 46 0,0 0-89 0,0 0-135 0,0 0-101 16,0 0-13-16,0 0 14 0,38 73-29 15,-25-18-23-15,-1 8-9 16,-2 0-9-16,-1-5-3 0,-4-7 36 0,0-2-2 16,-3-3-30-16,-2-1-23 15,0-8-87-15,0-9-96 0,0-8-97 0,1-5-112 16,1 0-189-16,2-7-181 0,1-2-513 16</inkml:trace>
  <inkml:trace contextRef="#ctx0" brushRef="#br0" timeOffset="14400.156">23257 6806 1952 0,'0'0'1142'16,"0"0"-827"-16,0 0-92 0,0 0-3 15,0 0-25-15,0 0-41 0,0 0 5 16,0 0-35-16,52-7-72 0,-29-3-52 0,2-4-41 16,1 0-24-16,0-2-19 15,-2-4-15-15,-1 4 27 0,-4-1 44 16,-1 2-34-16,-4 3-52 0,-4 4 29 0,-5 5 44 15,-4 3 3-15,-1 7-78 0,-2 5 33 16,-2 7 36-16,-4 3 12 16,1 6 16-16,-2-2-10 0,1 2 15 0,0-2 14 15,3-4 19-15,3-3 47 16,2-6 26-16,2-2 6 0,3-3-7 0,5-1 41 16,1-2 7-16,0 0-14 0,3-2-47 15,1-1-10-15,0-1-34 0,-1 0-5 16,2 2-29-16,-1-1-3 0,-1 2-16 15,-2 1-6-15,-1 1 10 0,0 0 12 16,-3 0-13-16,1-1-5 0,0 0 8 16,-2-1 13-16,-1-2 3 0,0-1 13 15,1-1 9-15,1-3 3 0,1-5-7 16,0-3 3-16,2-3-24 0,-1-4-19 16,-1-3-12-16,0-1 30 0,-3 2 1 15,-1 3 2-15,-2 2-2 0,0 7 0 16,-2 3 0-16,0 4 36 0,0 1-15 15,-1 6-21-15,2 3 0 0,1 6 2 16,1 0 14-16,1 3-14 0,0 0-1 16,0-4 0-16,0-1 0 0,1-4 27 15,3 0-13-15,0-5-12 0,0-3 1 0,3-1 36 16,0-8-22-16,3-2-15 16,0-3-3-16,1-4-12 0,-1-1 1 0,-2-2 11 15,-1 2 27-15,-2 4 4 0,-3 2-3 16,-2 5-6-16,-2 3-7 0,0 4 7 15,-1 2-22-15,1 7-4 0,1 5-17 16,0 4 9-16,3 3-25 0,0-2-53 16,1 0-43-16,0-4-13 0,2-3-13 15,3-5-61-15,2-5-93 0,2-2-242 16,5-8-459-16,-6 1-779 0</inkml:trace>
  <inkml:trace contextRef="#ctx0" brushRef="#br0" timeOffset="14782.397">24249 6729 1468 0,'0'0'1488'0,"0"0"-1108"0,0 0-97 0,-22 44-100 0,13-27-57 15,5 1-63-15,1 1 19 0,2-2-4 0,1 2-28 16,0-4-19-16,6 2-18 16,2 0-12-16,2-4 14 0,1 3-15 15,3-6-30-15,1-2-57 0,1-4 2 0,0-4 0 16,3 0 35-16,2-7 3 0,-1-5-7 15,3-5-53-15,0-3 12 16,1-2 0-16,0-6-73 0,0-7 168 0,-1-12-3 16,-4-12 3-16,-5-7-12 0,-8-3 12 15,-4 4 31-15,-2 5 27 0,-4 3 31 16,-1 4 37-16,-2 13 16 0,1 12-6 16,2 9-4-16,-1 6 3 0,1 1 11 15,0 3 0-15,2 2-23 0,-2 5-49 16,2 3-74-16,-2 9-22 0,0 16-30 15,-3 20 52-15,2 24 0 0,2 11 3 16,3 1 19-16,0-4-10 0,3-13-12 16,-1-4 0-16,0-7-3 0,-2-12-80 15,0-11-57-15,0-11-37 0,0-4-30 16,2-5-60-16,-2-3-148 0,2-4-97 16,0-6-127-16,-2-5-552 0</inkml:trace>
  <inkml:trace contextRef="#ctx0" brushRef="#br0" timeOffset="15032.045">24411 6617 1380 0,'0'0'1403'0,"0"0"-1034"0,0 0 23 16,0 0-92-16,0 0-93 0,0 0-59 0,0 0-17 15,0 0-14-15,43-15-30 0,-19 13-44 16,-1-2-43-16,3 1 0 0,2 1-12 16,-1 0 0-16,0 2 8 0,-2 3-14 15,-2 5-1-15,-4 2 1 0,-1 4-1 16,-5 3-5-16,-3 2 11 0,-4 1 13 15,-2 2 0-15,-2 1-1 0,-2 1-24 16,-2 0 7-16,-2-1-10 0,1-5 3 16,0-1-3-16,2-6 3 0,-2-3-31 15,1-4-37-15,2-4-49 0,0 0-59 16,5-4-160-16,-2-8-221 0,5-3-197 0,-2 2-846 16</inkml:trace>
  <inkml:trace contextRef="#ctx0" brushRef="#br0" timeOffset="15145.615">24742 6415 2047 0,'0'0'395'0,"0"0"-198"0,0 0-71 0,0 0-52 15,0 0-74-15,0 0-129 0,0 0-132 16,0 0-225-16,0 0-779 0</inkml:trace>
  <inkml:trace contextRef="#ctx0" brushRef="#br0" timeOffset="15698.524">24797 6690 2627 0,'0'0'476'0,"5"41"-58"16,-3-22-68-16,2 3 5 0,0 3-132 15,0-2-40-15,-2 0 4 0,0-3-92 16,1-4-75-16,-1 0-20 0,2-6-16 16,1 0-14-16,0-4-32 0,3-2-24 15,0-2-31-15,2-2 0 0,4-5 21 16,1-4 12-16,3-5 16 0,2-5 15 15,-1-4 13-15,-1-2-1 0,-4-5 13 16,-3 0 12-16,-6 0 5 0,-5-2 11 0,-2 3 37 16,-7 5-9-16,-1 6 32 0,-3 8-17 15,-3 6-21-15,1 4-3 0,-6 7 15 16,1 7-9-16,-1 3-23 0,-1 2 13 16,5 3 10-16,3-1-25 0,5 0 0 15,4-4-3-15,5-3-11 0,3-2 14 16,5-5 49-16,7-1 41 0,3-3-4 15,5-3-30-15,4-3-34 0,3-3-22 16,4-5-1-16,-3 0-21 0,0 0 19 16,-7 2 2-16,1 3 1 0,-5 4 2 15,-1 2 20-15,-3 5 27 0,-3 7-3 16,-3 3-6-16,0 2-3 0,-1 1-13 16,-5 0-23-16,1-2-1 0,-2-2-37 15,-1-5 4-15,-2-1 5 0,0-1 3 16,2-5 8-16,-2-2 17 0,4 0 28 15,1-4-1-15,4-5 13 0,4-4-12 16,3-3-13-16,4-4-15 0,4 1 2 0,-4 2 11 16,2 2-13-16,-1 5-2 0,-2 6 2 15,1 4 40-15,-2 4 12 16,0 6-24-16,2 5-4 0,0 1-11 0,-5 1-13 16,2-1-13-16,-2 0-69 0,-1-2-56 15,1-2-50-15,-2-3-59 0,0-2-91 16,-2-3-370-16,-1-2-1146 0</inkml:trace>
  <inkml:trace contextRef="#ctx0" brushRef="#br0" timeOffset="19050.155">19808 6948 1452 0,'-2'0'1155'0,"0"0"-920"0,-1-1-26 0,-3 0-24 0,-4-1 6 16,-2 1-57-16,-4-1-80 0,-6 0-7 16,-3 2-18-16,-12 0 18 0,-8 2-31 0,-15 1 6 15,-3 1 16-15,-1 1 9 16,0-2 16-16,4 1-4 0,-1-3 24 15,-3 1-2-15,-2-1-22 0,-1 0-21 0,-2-1-20 16,0 0 7-16,6 0-22 0,0 0 13 16,4-1-16-16,5 0-2 0,4-1 0 15,11 0-20-15,9-1 6 0,8 1-30 16,4-1 8-16,1 2-40 0,-1-3-51 16,2 0-63-16,3 0-112 0,6-2-245 15,3 1-618-15,4-5-594 0</inkml:trace>
  <inkml:trace contextRef="#ctx0" brushRef="#br0" timeOffset="19400.541">18757 6818 1240 0,'0'0'970'0,"0"0"-746"16,0 0-43-16,0 0-62 0,0 0-26 16,0 0 7-16,0 0 12 0,0 0 0 15,0 0-64-15,-44 14-46 0,24-8 11 16,-5 0 0-16,-2 0-10 0,0 0 54 16,3 1 20-16,-2 0 2 0,3 1 4 15,0 0-4-15,4 1-16 0,1-1-12 16,5 1-13-16,1 0-4 0,4 2-18 15,4 1-16-15,4 3-28 0,0 1 8 16,12 6 20-16,4-1 19 0,11 6-3 16,15 2-14-16,10 2-2 0,8-1-2 15,-2-5-96-15,-3-3-73 0,-6-4-100 16,-3 0-200-16,-10-5-344 0,-1-3-960 0</inkml:trace>
  <inkml:trace contextRef="#ctx0" brushRef="#br0" timeOffset="19948.206">15312 6386 2471 0,'0'0'503'0,"0"0"-381"0,0 0 41 0,0 0-17 0,0 0-41 0,0 0 12 16,-13 59-60-16,13-9 25 0,8 23-25 15,2 18 6-15,6 9-13 0,-1 4-9 16,-2 0 48-16,-3 5-27 0,-1 4-24 16,-2 1-20-16,-4 0-18 0,-1-2-1 15,-2-2-2-15,0-5-40 0,-2-7-52 16,1-11-2-16,-1-13-39 0,2-20 20 16,0-18 46-16,0-14 48 0,0-8-3 15,1-4-99-15,0-4-122 0,-1-6-235 16,0-6-607-16,-2-28-549 0</inkml:trace>
  <inkml:trace contextRef="#ctx0" brushRef="#br0" timeOffset="20603.583">15411 6288 642 0,'0'0'2411'0,"0"0"-2057"0,0 0-265 16,0 0 57-16,0 0-42 0,0 0 0 16,0 0-66-16,0 0-37 0,0 0 46 15,0 0 66-15,72 27 66 0,-10-23-42 16,11-2-54-16,9-2-27 0,3-4-34 16,-1-4-4-16,6-1-2 0,6 0-14 15,6 0 1-15,3-3 12 0,5 1 10 16,-1-1 15-16,4 2-3 0,1 0-12 15,-3 1-7-15,-4 2-6 0,-5 2-11 16,-7 4 0-16,-10 1 0 0,-8 0 0 16,-12 1 15-16,-7 4-1 0,-13-1 16 15,-12-1 6-15,-9-2 6 0,-7 3-7 0,0-2 4 16,0 2-9-16,-1 0-13 0,-8-2-18 16,-5 0-1-16,-1 1-1 15,-2-1 0-15,0 1 0 0,-4 2 0 0,1 2 2 16,-5 4 3-16,-2 3-1 0,1 1-2 15,-3 5-1-15,0 8-14 16,3 9 12-16,3 16-10 0,6 4 11 0,4 4-1 16,5-1 0-16,3-3 1 0,2 1-13 15,2 6 14-15,-3 0 0 0,2 2-1 16,-1 2-1-16,1 2 0 0,-1-1 2 16,-1 1 1-16,3-5 12 0,-5 2 6 15,-2-3 4-15,2-2 5 0,-4 0 1 16,-3-4-10-16,-2 0 19 0,-2-5-10 15,-6-4 1-15,-1-3 2 0,-1-9 7 16,-2-8 5-16,-1-7 7 0,-3-1-15 16,-3 1-10-16,-12 8-12 0,-16 5-12 15,-17 1 0-15,-13-4-12 0,-8-5-12 16,-8-8-1-16,-2-7 1 0,-13-2 9 16,-8-3-4-16,-6-2 4 0,-6-3 0 15,1-2-9-15,-1-1 24 0,7-5 9 16,2-4 3-16,8-2-12 0,3-2-37 0,9-2-45 15,3-4-49-15,8-1-59 0,6-3-106 16,7-6-169-16,22 9-718 0,7-8-1234 16</inkml:trace>
  <inkml:trace contextRef="#ctx0" brushRef="#br0" timeOffset="21748.587">17156 6516 1114 0,'-8'-6'1281'0,"8"2"-971"0,-3 0-59 0,2-2 72 0,1 1-5 15,0 1-56-15,0 1-77 0,4 0-34 16,-2 0-48-16,2 0-63 0,1 1-40 0,3-1-9 16,2 2-7-16,1 1 1 15,3 0-4-15,0 0-3 0,4 5 0 16,-2 3-21-16,0 1-20 0,-1 2-12 0,-4 1 5 16,0 1-8-16,-6-2 18 0,-1 1 29 15,-4-1 31-15,-2-2 9 0,-3-1 41 16,-8-1 7-16,0-4-4 0,-5-2-21 15,0-1 9-15,-4-4-16 0,2-7-25 16,2 0-23-16,5-5-50 16,1 0-49-16,8-5-42 0,2 0-194 0,2 6-374 15,9-8-1437-15</inkml:trace>
  <inkml:trace contextRef="#ctx0" brushRef="#br0" timeOffset="22482.467">15689 5940 1737 0,'0'0'1162'0,"0"0"-1043"0,0 0-1 16,0 0 7-16,0 0 28 0,0 0 21 15,13 43-47-15,-10-22-52 0,1 11-34 0,-1 9-30 16,-3 7-11-16,0 3-22 0,0-9-85 15,0-10-124-15,0-12-142 16,3-3-329-16,-1-5-800 0</inkml:trace>
  <inkml:trace contextRef="#ctx0" brushRef="#br0" timeOffset="22648.375">16207 5974 2474 0,'0'0'531'0,"0"0"-416"0,0 0 48 16,14 64 57-16,-8-22-18 0,0-1-69 16,-1-5-92-16,-2-2-28 0,-1-9-13 15,-1 3-31-15,2 5-83 0,-2-4-101 16,1-3-109-16,0-4-325 0,0-6-810 16</inkml:trace>
  <inkml:trace contextRef="#ctx0" brushRef="#br0" timeOffset="22823.012">16683 5921 2981 0,'0'0'460'0,"0"0"-383"0,0 0 68 0,0 0 54 16,38 33-17-16,-27-13-50 16,0 5-79-16,-2 4-26 0,-3 3-27 0,-2 0-34 15,1 3-69-15,0-2-86 0,-4-1-69 16,2-1-197-16,0-7-579 15,6 3-975-15</inkml:trace>
  <inkml:trace contextRef="#ctx0" brushRef="#br0" timeOffset="23247.971">17592 6813 2660 0,'0'0'616'0,"0"0"-362"0,0 0 84 0,0 0-80 0,0 0-52 0,0 0-95 0,0 0-52 15,0 0-6-15,0 0 14 0,66-40-44 0,-8 21-23 16,5-3-71-16,-1 5-167 16,-11 7-132-16,-15 5-166 0,-10 4-430 15,-9 1-197-15</inkml:trace>
  <inkml:trace contextRef="#ctx0" brushRef="#br0" timeOffset="23426.128">17708 7267 2621 0,'0'0'405'0,"0"0"-296"0,0 0 44 15,0 0-98-15,0 0-14 0,0 0 19 16,0 0-18-16,56 15-42 0,-25-27-51 16,10-7-153-16,-1 1-158 0,-3 2-183 15,-6-1-153-15,-16 10-480 0</inkml:trace>
  <inkml:trace contextRef="#ctx0" brushRef="#br0" timeOffset="23576.589">17783 7512 2606 0,'0'0'501'0,"0"0"-328"16,0 0 24-16,0 0-10 0,36 37-35 15,-16-32-70-15,4-3-82 0,3-2-10 16,4-3-151-16,2-6-108 0,-1 0-158 0,-8-1-568 15,3-5-714-15</inkml:trace>
  <inkml:trace contextRef="#ctx0" brushRef="#br0" timeOffset="23998.965">16050 8117 3323 0,'0'0'588'15,"0"0"-436"-15,0 0 13 0,0 0-84 16,0 0-50-16,-3 38-20 0,-1-10-11 15,2 11 0-15,1-3-31 0,1-1-50 16,0-6-50-16,3-5-42 0,1 4-91 16,1-1-162-16,1 1-297 0,0-11-580 15</inkml:trace>
  <inkml:trace contextRef="#ctx0" brushRef="#br0" timeOffset="24168.64">16526 8196 2583 0,'0'0'802'0,"0"0"-564"0,4 41-121 15,-2-20 44-15,0 7-17 0,0 1-59 0,0 0-85 16,1 0 0-16,1-5-145 0,-2 1-128 16,2-2-121-16,2-3-283 0,-2-7-522 15</inkml:trace>
  <inkml:trace contextRef="#ctx0" brushRef="#br0" timeOffset="24350.261">17043 8127 3464 0,'0'0'586'0,"20"41"-441"15,-4-3 51-15,5 11 26 0,2-1-59 16,-5-9-114-16,-7-13-49 0,-7-8-82 15,-1 5-187-15,-1 1-119 0,-2 4-263 16,-1-6-874-16,-14 1-385 0</inkml:trace>
  <inkml:trace contextRef="#ctx0" brushRef="#br0" timeOffset="24744.991">15087 6760 2855 0,'0'0'627'16,"0"0"-422"-16,0 0 7 0,0 0-33 0,0 0-29 15,0 0-26-15,0 0-55 16,0 0-23-16,0 0-37 0,0 0-9 0,0 0-12 15,0 0-7-15,0 0-2 0,24-38-10 16,-1 29-28-16,13-3-116 16,-3 1-101-16,1 1-183 0,2 2-316 0,-14 3-668 15</inkml:trace>
  <inkml:trace contextRef="#ctx0" brushRef="#br0" timeOffset="24948.619">15037 7188 1284 0,'0'0'1813'0,"0"0"-1434"0,0 0-236 15,0 0-39-15,0 0 35 0,0 0-7 16,64-12-12-16,-22-10-36 0,9-7-84 16,5-6-3-16,-3 2-100 0,-14 9-89 0,-11 9-162 15,-9 3-256-15,-5 5-476 0,-4 1-426 16</inkml:trace>
  <inkml:trace contextRef="#ctx0" brushRef="#br0" timeOffset="25085.655">14966 7650 1487 0,'0'0'98'0,"0"0"-98"16,44-9-75-16,-14-8-45 0,12-10-89 15,-7 2-234-15,5-8-295 0</inkml:trace>
  <inkml:trace contextRef="#ctx0" brushRef="#br0" timeOffset="25249.998">14931 7868 2731 0,'0'0'516'16,"0"0"-357"-16,53 6 3 0,-11-12-70 0,20-11-92 16,7-7-73-16,0-7-210 15,-19 5-194-15,-6-2-1321 0</inkml:trace>
  <inkml:trace contextRef="#ctx0" brushRef="#br0" timeOffset="28131.604">20475 8112 199 0,'0'0'339'0,"0"0"-163"0,-50-9 153 0,32 6 127 0,-4-2-189 0,-1 0-46 16,0 0 28-16,3 0-9 0,-1-1-18 15,0 0-12-15,5-1-40 0,0 1-7 16,3 1-14-16,3 0-6 0,3 1 3 15,3 0-4-15,2 2-26 0,1-1-34 16,1 0-79-16,2 2-3 0,4-1-78 16,5-2 2-16,5 1 32 0,12-1 22 15,15-1 3-15,14 0 6 0,11-1 10 16,3 2-9-16,-1 1-4 0,-2-2 13 0,8 1 0 16,2 0-23-16,6-4 24 0,4 2-1 15,5-1 3-15,4-1 0 16,5 0 2-16,3-1 1 0,4-2 13 0,5 2-13 15,2 0 1-15,4-2 8 16,-1 1-10-16,1-1-1 0,1 0-1 0,-5 1 0 16,0 0 0-16,-4 0 0 0,-7 1 1 15,-2-1 0-15,-4 3 2 0,-8 1 9 16,-6-1 1-16,-3 2 6 0,-9-1 18 16,-4 2 7-16,-6 0-12 0,-8 1 2 15,-5 1-9-15,-11-1-3 0,-10 1 7 16,-6 2 2-16,-5-2-5 0,0 1 12 15,3-2-4-15,-1 3 0 0,-3-1-18 16,-4 1-4-16,-4 0-12 0,-3 0-2 16,-2 0-17-16,-2 0 1 0,-1 1-10 15,0 2 3-15,0 0 3 0,-1 1 6 16,0-1-6-16,0 5 21 0,0 0 1 0,0 1 3 16,0 2 10-16,1 2-11 15,1 4 0-15,0 1 26 0,3 2 13 16,0 2-19-16,1 1-20 0,0 2-1 0,0 0-1 15,2 1 2-15,-2 1 1 0,-1 0-1 16,0 2 14-16,-1-2-15 0,-1 1-1 16,-1-1 0-16,-2 1-1 0,0-2 1 15,0 1 0-15,0-3 1 0,-2 1 1 16,0-5 0-16,0-1 1 0,1-2 12 16,-2 0-2-16,2-6 6 0,0 2-1 15,-1-3 1-15,0 0-3 0,0-3 2 16,-1 0-5-16,0-3 8 0,0 0 1 15,0-1 15-15,-1-2 10 0,1 1-7 16,-2-1-22-16,0-1-18 0,-2 0-11 16,-3 0-17-16,-1 0-12 0,-1-3-6 15,-4 1-7-15,-1-1 3 0,-2 0 0 16,-3 0 4-16,-2 2-1 0,-2-1 9 16,-3 2 1-16,-9-1 8 0,-7 1 13 0,-12 0 14 15,-3 0-36-15,-2 3-6 0,2-1 42 16,3 0 1-16,-5 2 1 15,-3 0-2-15,-5 1-10 0,-2-1 9 0,-2 1 0 16,-2 1 0-16,-3-1 2 16,0 1 0-16,-3 1 1 0,0-1 0 15,0 0-1-15,-3 1 2 0,0-1-2 0,-3 2-10 16,0-2-2-16,0 2-3 0,1-1 1 16,2 3-11-16,1-3 7 0,5 1 1 15,0 0 18-15,4-1-1 0,2 1-12 16,4-2-15-16,2 1 15 0,5-2-15 15,0 0 27-15,4 0-31 0,3-3 16 16,0 1 15-16,4 1 1 0,0-2 13 16,1 1 3-16,4-1-1 0,4-1-2 15,6 1 9-15,9-2 35 0,6 2 21 16,3-2-5-16,-1 0-8 0,-3 0-16 16,0 0-12-16,7 0 4 0,1 0 9 15,6-2 12-15,1 1-3 0,5-1 12 16,0 0-15-16,1 0-25 0,1 0-9 15,0 1-7-15,0-3-12 0,0 3 13 16,0-1-4-16,-1-1-9 0,1 0 13 16,-1-1-13-16,0 1 12 0,-2-1 1 0,0-3-1 15,-2 2-12-15,0-4 9 16,0 1 4-16,0-4 2 0,-4-2 19 0,5-3 16 16,-1-5-7-16,1-2 3 15,0-9 3-15,4-10-29 0,0-11-23 16,0-2-12-16,2 2-6 0,3 6-7 0,1 13-9 15,-2 5-24-15,2 8-25 0,-1 2-16 16,1-4-30-16,3-3-17 0,0 0-19 16,-1 1-27-16,3 5-82 0,0 4-126 15,-2 2-248-15,0 6-624 0</inkml:trace>
  <inkml:trace contextRef="#ctx0" brushRef="#br0" timeOffset="30082.663">20389 8954 975 0,'-2'0'1006'0,"2"0"-649"0,0 0 43 0,0 0-85 15,2-1-75-15,1-1-53 0,1 0-57 16,2-1-35-16,5-1-6 0,1 1-23 15,4-3-32-15,0 2-34 0,3 1 0 16,-4 3-25-16,1 0-3 0,-3 0-29 16,1 6-37-16,-4 1-33 0,0 1-32 15,-4 3-3-15,-4 0-27 0,-2 3 16 0,-4 2 63 16,-5 0 23-16,-1 1 16 16,-1 0 32-16,-2-1 39 0,5-2 29 0,0 0 22 15,3-1 46-15,2-2 16 0,2-2 2 16,1-3 4-16,4 1 12 0,4-2-7 15,2 1-16-15,1-2 0 0,4 3-3 16,-2-3-33-16,2 2-50 0,-2-3-7 16,-1 1-14-16,-4-1-2 0,-3 0 0 15,0 0-12-15,-3 1-5 0,-2 1-36 16,-3 2 3-16,-4 1 39 0,-5 3-14 16,-3 0-59-16,-6 2-23 0,-2-2 0 15,0 1-1-15,-1-3 13 0,1-1-23 16,4-4-73-16,1-4-99 0,5 0-149 15,4-6-373-15</inkml:trace>
  <inkml:trace contextRef="#ctx0" brushRef="#br0" timeOffset="30264.628">20665 8886 2036 0,'0'0'460'0,"0"0"-12"16,0 0-55-16,0 0-28 0,16 37-41 0,-12-21-104 15,0 0-68-15,1 3-68 0,0 2-47 16,2 1-37-16,4 3-1 0,-2 4-30 16,1 0-53-16,1 2-109 0,-2-1-133 15,-1-5-340-15,2 6-1201 0</inkml:trace>
  <inkml:trace contextRef="#ctx0" brushRef="#br0" timeOffset="31168.649">23548 8758 1182 0,'0'0'807'0,"0"0"-367"0,0 0-69 0,0 0-46 0,0 0-115 0,0 0-41 16,0 0-8-16,0 0-44 15,0 0-26-15,0 0-18 0,44-8-1 16,-31 8-2-16,3 0-5 0,-1 2 1 0,2 4-32 16,1 1-28-16,-2 4-6 0,0 3-25 15,-2 2 13-15,-1 1-13 16,-2 2-13-16,-4-2-11 0,-1 1 8 0,-4-2 39 15,-2-3-40-15,-4 1-5 0,-5-3 47 16,-4-1 10-16,-5-4 31 0,-2-1 7 16,-2-3-23-16,-2-2-6 0,-1-1 25 15,2-7-41-15,2-2 25 0,3-5-28 16,5-2-41-16,2-1-27 0,6-4-84 16,3-1-112-16,2-3-290 0,0 8-1152 15</inkml:trace>
  <inkml:trace contextRef="#ctx0" brushRef="#br0" timeOffset="35416.173">21738 8300 1641 0,'-5'6'1006'0,"4"-3"-694"0,-1 0-110 0,1 2-17 0,0 0 6 0,1 6-49 16,0 1-44-16,0 4-7 0,1 2-22 16,3 4-12-16,3 9-7 0,3 11-15 0,5 11-7 15,2 6-9-15,0 2 0 16,-2-1-16-16,0 0 13 0,-3 4-4 16,1 4-10-16,-2 1 11 0,-2 4-13 15,-3 1-1-15,-1 4-1 0,-5 3 2 0,-6 0 22 16,-3 3 38-16,-7-4 14 15,-4 2 100-15,-6-2-57 0,-6 0-62 0,-6 3 10 16,-7-6-19-16,-3-1-15 0,-7-4-7 16,-3-2-24-16,-7-2-1 0,-6 0-14 15,-5-3-31-15,-5-1 12 0,-7-3-18 16,-4-1-4-16,-5-3 4 0,-6-3-7 16,-2-2-6-16,-4-4-3 0,-5-3-9 15,-1-4-10-15,-3-3 9 0,-5-1 15 16,2-6 0-16,-5-1-6 0,-1-3 3 15,-2-4 9-15,-1-4 35 0,-2-3 0 16,1-6 22-16,0-1 0 0,-1-4 19 16,1-1-3-16,3-4 6 0,1-7 6 15,3-3 4-15,4-4 2 0,0-4 0 0,4-5 7 16,3-2 7-16,1-4-1 16,-1-3-16-16,6-5-6 0,2 0 6 15,2-6 10-15,2-1-16 0,4-4-10 0,4-3-12 16,0-3 10-16,6-5 12 0,4-2 0 15,2-3-7-15,6-4 1 16,3-1 12-16,5-1-16 0,2-2-2 0,6 0 2 16,2-2 1-16,6-1-15 0,5-1 30 15,1-3-16-15,5 1-3 0,5 0 1 16,-1 3 5-16,5 0-16 0,3 0-2 16,5 0 2-16,-1 0 8 0,5-2 8 15,1 2-17-15,0 1 0 0,3 0-1 16,2 3 0-16,2 1-12 0,1 2-22 15,1 3 34-15,3 3 0 0,2 4-2 16,-2 5-26-16,1 3 0 0,3 11-3 16,-4 10-6-16,3 6 9 0,1 2 10 15,-1-2-1-15,-2-1 18 0,1-2-2 16,1 4 2-16,0 3 1 0,-1 3 1 16,0 5 21-16,3 3-1 0,-1 0 1 15,1 6 0-15,0-1-4 0,1 3 1 16,0 0-1-16,-1 0 4 0,1 0 3 0,0 0 6 15,0 0 2-15,0 0-2 16,-2 0-9-16,2 0-22 0,0 2-3 16,0-2-16-16,-2 0 1 0,2 1 2 0,-1-1-2 15,1 2-1-15,-1-1 4 0,0 0 3 16,0 1 8-16,0 0 1 0,0 1 0 16,-1 0-12-16,0 2 13 0,-1 2-11 15,-1 2 13-15,-3 4-1 0,2 3 0 16,-3 4 0-16,-2 4 0 0,-1 2-1 15,0 1-1-15,-1 5 0 0,1-1-9 16,-1-1-10-16,0 1 19 0,0 0-16 16,-2-2 16-16,4-4 3 0,-1-4 3 15,3-4 16-15,1-7 6 0,3-3 3 16,2-3 9-16,1-4 21 0,1 0 25 16,0-6 10-16,0-5 29 0,0-13-9 15,4-13-89-15,3-14-24 0,3-6-1 16,0 3 0-16,2 7 0 0,-1 13-1 0,-2 7-15 15,-1 7 15-15,2 1 2 16,1-1-15-16,4-2-3 0,3 0 0 16,3 6-1-16,5 6-2 0,7 10-7 15,11 14 4-15,8 20-10 0,4 14-21 0,-6 10-50 16,-8 2-74-16,-8-4-134 0,-14-12-355 16,2-6-1166-16</inkml:trace>
  <inkml:trace contextRef="#ctx0" brushRef="#br0" timeOffset="40332.924">15762 7160 1727 0,'0'0'525'0,"0"0"-246"0,0 0-38 0,0 0-57 0,0 0-78 15,0 0-23-15,0 0-45 0,0 0 13 16,0 0-3-16,5 43 9 0,-2-21-25 16,1 2-9-16,0 4-23 0,-1 1 0 15,-1 0 1-15,-2-1-2 0,2-1-17 16,-2-3-40-16,1-2-25 0,0-4-6 15,1-5-1-15,1-4 20 0,1-4 9 16,-1-5 61-16,2 0 9 0,0-7 84 16,2-6 74-16,0-4-30 0,0-12-51 15,1-11-32-15,-2-7-10 0,0-4 10 16,-4 9 16-16,0 10 28 0,-2 10 12 16,0 4-19-16,0-1-25 0,-2 2-12 15,2 0-10-15,0 6-3 0,0 5-10 16,0 5-18-16,0 1-13 0,4 3-37 15,1 5 37-15,4 2 16 0,6 8 18 16,-2-2-31-16,3 6-3 0,-3-2-19 0,-1 3-18 16,-2 0 12-16,0-2-16 0,1 0-16 15,-5-3-3-15,3-1 7 16,-3-5 9-16,4-3 6 0,-4-5 7 0,3-3 18 16,-2-2 13-16,4-8 25 0,0-3 1 15,0-7 5-15,4-3-6 0,-2-5 7 16,1-2 2-16,-1-3 7 0,-1 1 3 15,-1 3 1-15,-3 3 8 0,1 4-7 16,-3 6 4-16,0 7-12 0,-2 4-37 16,1 4 9-16,1 5-8 0,3 5 46 15,1 8 23-15,2 5-18 0,0 3-28 16,-3 4-22-16,-1-1-3 0,-3 0-19 16,0 2-18-16,-3 0 12 0,-2 0-77 15,0-2-51-15,0-1-70 0,-2-4-140 16,2-8-118-16,0-7-156 0,4-5-588 15</inkml:trace>
  <inkml:trace contextRef="#ctx0" brushRef="#br0" timeOffset="40534.197">16438 6971 2632 0,'0'0'507'0,"0"0"-334"0,0 0-5 0,0 0 64 0,0 0 44 0,0 0-53 15,22 48-101-15,-15-25-39 0,2 2-33 0,-4 3-19 16,1 2-19-16,0-1-12 0,-1 0-2 16,0 1-22-16,-3 0-26 0,-2 1-71 15,0-1-60-15,0-1-80 0,0-2-127 16,0-6-239-16,0-6-181 0,0-8-647 16</inkml:trace>
  <inkml:trace contextRef="#ctx0" brushRef="#br0" timeOffset="40915.598">16708 7014 2413 0,'0'0'445'16,"0"0"-377"-16,0 0 70 16,8 45 60-16,-5-25-17 0,-1 4-57 0,0 0-83 15,-2 1-25-15,0 2-16 0,0 0-13 16,0 4-25-16,-2-1-44 15,-1 0-39-15,-1 1-54 0,0-4-69 0,-1-1-103 16,1-5-28-16,2-6 99 16,1-7 166-16,1-6 58 0,0-2 52 0,0-9 126 15,0-6-126-15,2-4-13 0,0-5 13 16,1-8 164-16,0-11 82 0,1-10 48 16,0-1 15-16,3 3-33 0,2 3-47 15,2 14-23-15,0 7-35 0,0 6-36 16,1 6-35-16,3 0-5 0,7-1-4 15,-3 3-10-15,0 4-39 0,-1 4-42 16,-7 5-2-16,1 0-23 0,-4 8-12 16,-4 5-16-16,-4 3-3 0,-2 6-19 15,-12 9-20-15,-7 10-5 0,-4 0-39 0,-2-6-76 16,0-5-110-16,5-8-124 16,-1 1-90-16,0-1-32 0,5-8-516 15</inkml:trace>
  <inkml:trace contextRef="#ctx0" brushRef="#br0" timeOffset="41247.644">17263 6899 2542 0,'0'0'675'0,"0"0"-433"0,0 0 28 0,0 0-19 0,0 0-103 0,0 0-85 0,-51-35-62 15,33 35-1-15,-4 0-38 0,-2 6-5 16,-1 10 18-16,0 4 25 0,-3 12 18 16,0 7 7-16,9-1 0 0,5-3-12 15,8-7-11-15,6-10 13 0,6 3 23 16,4-1 46-16,5-4-35 0,6-1-11 16,5-3-1-16,0 1-9 0,1-1-16 15,-1 1-12-15,-1-2-2 0,-6 3-17 16,-5-3-12-16,-5 2-9 0,-7 0-16 15,-2 0 7-15,-13 1 36 0,-11 7 10 16,-16 2-53-16,-18 5-66 0,-11-1-89 16,-3-4-120-16,2-8-254 15,22-8-823-15</inkml:trace>
  <inkml:trace contextRef="#ctx0" brushRef="#br0" timeOffset="53347.752">22924 7829 2345 0,'0'0'446'0,"0"0"-221"0,0 0 30 0,0 0 13 0,0 0-60 0,0 0-38 16,0 0-38-16,0 0-43 0,0 0-40 15,0 0-45-15,0 0 8 0,3 44-12 16,4-2 34-16,2 21 13 0,0 9-13 16,0 2-12-16,0-3-10 0,-3-9-12 0,0-2 0 15,-3-6-46-15,-3 0-76 0,0-3-38 16,-3-5-38-16,-1-10-58 0,1-8-97 15,0-11-218-15,0-8-546 0,-4 1-412 0</inkml:trace>
  <inkml:trace contextRef="#ctx0" brushRef="#br0" timeOffset="53849.655">22223 7877 2411 0,'0'0'435'0,"0"0"-252"0,0 0 41 0,0 0-20 0,0 0-58 16,0 0 28-16,-7 46-33 0,7-6-31 16,1 15-12-16,5 8-39 0,2 2-27 15,0-2-17-15,0-5 7 0,-1-3-6 0,-2-3-16 16,-1-1-13-16,-2 0-90 15,-2-1-51-15,0-2-98 0,0-9-169 16,-2-13-547-16,-1-4-845 0</inkml:trace>
  <inkml:trace contextRef="#ctx0" brushRef="#br0" timeOffset="54465.335">21474 8013 2204 0,'0'0'359'0,"0"0"-324"0,0 0 149 0,0 0 19 16,0 0-24-16,0 0 28 0,0 0-16 0,0 0-64 15,0 0-46-15,0 0-24 0,0 0-25 16,0 0 46-16,4 72 19 0,-2-4 11 16,3 12-40-16,-1 7-40 0,-1-6-28 15,-1-7-20-15,-1-4-46 0,-1-1-63 16,0-6-37-16,1-5-90 0,0-6-103 15,1-16-206-15,1-9-498 0,0-9-551 0</inkml:trace>
  <inkml:trace contextRef="#ctx0" brushRef="#br0" timeOffset="54966.144">20858 8055 2707 0,'0'0'414'0,"0"0"-413"0,0 0 92 0,0 0 35 0,15 42 40 0,-5-1 19 15,2 17-77-15,0 10-53 16,-3 5-57-16,-5 0-22 0,-4-6-82 0,0 3-83 15,-5 0-124-15,-1-6-264 0,0-17-704 16</inkml:trace>
  <inkml:trace contextRef="#ctx0" brushRef="#br0" timeOffset="68166.283">20726 11459 1337 0,'0'0'1276'0,"0"0"-986"0,0 0-139 0,0 0 92 0,0 0-23 16,0 0-34-16,-20 44-3 0,18-17 3 15,-1 11-49-15,0 15-50 0,1 4-12 16,1 0-22-16,0-2-22 0,-1-5-31 16,-2 1-2-16,-1-2-26 0,-1 1-75 15,1-1-87-15,0-6-61 0,2-6-78 16,0-12-184-16,3-7-270 0,0-7-332 16,0-3-18-16</inkml:trace>
  <inkml:trace contextRef="#ctx0" brushRef="#br0" timeOffset="68448.464">20536 11630 2217 0,'0'0'988'0,"0"0"-863"16,-11-48 53-16,11 37 78 0,6-2-39 16,7 2-34-16,5 3-31 0,12 1-31 15,11 2-25-15,18 2-25 0,5 3-19 0,-2 2-40 16,-3 5-12-16,-11 5-16 0,-1 3-15 15,-10 0-58-15,-8 4-38 16,-7-1-22-16,-4 7 6 0,0 16-15 0,-6 13 4 16,-4 8-4-16,-12-5 12 0,-11-3 67 15,-2-16 68-15,0-5 11 0,-1-8 0 16,-2-3-9-16,-9 8-26 0,-2-3-3 16,-4 0 6-16,-1-4-42 0,6-12-28 15,-3-1-52-15,2-4-145 0,2-6-150 16,6-6-84-16,4-4-209 0,8-1-60 15</inkml:trace>
  <inkml:trace contextRef="#ctx0" brushRef="#br0" timeOffset="68815.66">21483 11871 2096 0,'0'0'798'16,"0"0"-401"-16,0 0 47 0,0 0-73 15,0 0-109-15,0 0-70 0,0 0-94 0,0 0-72 16,-52 14-26-16,29-8-31 0,-1 2-15 16,0 5-25-16,1 1 3 0,2 3 0 15,2 0-7-15,1 2-46 0,3 0-23 16,3-3 15-16,5 2 54 0,3-5 34 16,4-5-7-16,0-3 11 0,8-4 37 15,3-1 23-15,5 0 33 0,2-6 42 16,4-4 15-16,2-2-25 0,0-1-35 15,0 0-28-15,0 4-25 0,-1 3 0 16,-2 5 0-16,-1 2 0 0,-2 7 7 16,-2 2 33-16,-1 4-12 0,-4 1-28 15,-1-2-47-15,-4-1-6 0,-2-2-21 16,-1-3-40-16,-2-4-31 0,0-3-19 16,0 0 9-16,2-6-68 0,1-8-103 15,3-2-160-15,1-8-72 0,3-1-112 16,3-5-43-16,-4 9 180 0</inkml:trace>
  <inkml:trace contextRef="#ctx0" brushRef="#br0" timeOffset="69001.024">21708 11730 1012 0,'0'0'609'0,"4"-41"-64"16,-4 15-12-16,1 2-134 0,-1 1-71 15,0 6-55-15,0 5-12 0,-1 6-19 16,1 3-31-16,-2 3-68 0,2 3-60 16,-1 6-55-16,0 8-1 0,1 12 13 15,0 13-27-15,4 10-10 0,0-2 9 16,0-10-12-16,-1-12 0 0,0-8-55 15,0 4-56-15,0 3-44 0,-1 4-37 16,0 0-125-16,-1-5-87 0,-1-4-247 16,0-6-353-16,0-6 9 0,0-6 216 15</inkml:trace>
  <inkml:trace contextRef="#ctx0" brushRef="#br0" timeOffset="69366.013">21628 11949 2279 0,'0'0'424'16,"0"0"-148"-16,0 0-1 0,0 0-58 15,0 0-33-15,52-26-23 0,-26 17-20 16,9-2-27-16,9-3-70 0,7-3-26 0,-4 2 7 16,-9 2 3-16,-11 2-16 0,-8 2-12 15,3 1-16-15,-1-1 1 0,0 1-4 16,-5 3-12-16,-7 3-10 0,-2 2-16 16,-6 1-18-16,-1 6 34 0,-4 4 41 15,-6 5 28-15,-2 7-12 0,-5 2-4 16,-2 1-12-16,-2 2-3 0,0-2-22 15,1-2 3-15,3-3 22 0,3-4 16 16,6-3 9-16,1-6 9 0,5-3 7 16,2-4 10-16,1-1-20 0,4-2 38 15,5-5-13-15,4 1-9 0,2-2-13 16,4 0-32-16,3-1-2 0,-1 4-15 16,2 2-17-16,-1 3-2 0,1 1 3 15,-3 5 6-15,0 3 13 0,0 0-13 16,-4 1-3-16,-3-1-29 0,-4-3-25 15,-3-3-25-15,0-1-50 0,-3-2-43 16,-1-7-39-16,0-6-138 0,0-5-353 0,-1 2-603 16</inkml:trace>
  <inkml:trace contextRef="#ctx0" brushRef="#br0" timeOffset="69804.942">22330 11704 3300 0,'0'0'435'0,"-5"49"-231"0,8-16-21 0,5 11 35 0,2 1-17 0,-1-9-80 16,-3-10-23-16,1-1-49 16,4 11-31-16,1 11-15 0,0 5-2 0,-1-1-1 15,-5-4-2-15,-4-3-35 0,-2-1-25 16,-1 2-30-16,-4-3-22 0,1-8-23 15,1-7-9-15,1-9 73 0,1-4 73 16,-1-1 50-16,1-4 18 0,1-1 16 16,0-6-3-16,0-2 30 0,-1-9-46 0,-2-12 5 15,-4-19-42-15,-4-19-26 0,-2-10-2 16,0-4 0-16,2 5 0 0,3 8 12 16,2 8 16-16,5 10 9 0,1 10-3 15,0 13-19-15,3 5 0 0,2 1-4 16,3-1-11-16,1 2-13 0,2 4 1 15,3 1-6-15,2 6-19 0,3 1 15 16,0 3-8-16,0 3 11 0,-1 3-5 16,-3 1-13-16,-4 0-44 0,-4 4-27 15,-3-1 18-15,-4 3-21 0,-6 3-1 16,-5 1-18-16,-5 5-39 0,-3-2-87 16,-2 1-135-16,-1-3-129 0,1-4-139 15,2-4-347-15,6-6-14 0</inkml:trace>
  <inkml:trace contextRef="#ctx0" brushRef="#br0" timeOffset="70115.875">22632 11892 1307 0,'0'0'1276'0,"0"0"-800"16,0 0-42-16,0 0-61 0,0 0-84 16,0 0-43-16,0 0-67 0,0 0-46 0,0 0-93 15,0 0-37-15,-51 12-3 0,28 0-1 16,0 4-33-16,1 2-9 15,3 3-22-15,2-1-12 0,4 0-19 0,5-2-37 16,6-2-10-16,2-6-5 0,8-3 38 16,6-6 91-16,4-1 19 0,6-4 47 15,4-6 3-15,3-4 20 0,1-1-4 16,0-2-22-16,-1 1-23 0,-3 4-19 16,-4 3 26-16,-2 5 13 0,-7 4-38 15,-2 0-3-15,-3 4-15 0,-3 3 14 16,-2 0-37-16,-1-1-24 0,0-1-26 15,0-2-63-15,0 1-76 0,-1-4-59 16,3-4-33-16,2-6 24 0,2-5-125 16,3-5-206-16,-2 1-655 0</inkml:trace>
  <inkml:trace contextRef="#ctx0" brushRef="#br0" timeOffset="70314.797">22998 11343 1824 0,'0'0'1151'16,"0"0"-876"-16,0 0-1 0,0 0 23 15,-13-38 8-15,11 38-59 16,0 0-76-16,0 11-102 0,1 12-19 0,1 18-9 16,3 21 19-16,2 10 15 0,6 1-16 15,-3-6-18-15,1-12-7 16,1-2-30-16,-2-1-3 0,-4-4-61 0,-2-1-68 16,-2-11-96-16,0-10-119 0,-4-8-174 15,0-7-534-15,-2-3-105 0,0 1-232 16</inkml:trace>
  <inkml:trace contextRef="#ctx0" brushRef="#br0" timeOffset="70714.729">22830 11773 2613 0,'0'0'483'15,"0"0"-62"-15,3-38-121 0,9 25-29 16,4-1-19-16,7 0-51 0,6-4-37 0,8-4-42 16,-3 3-45-16,4-2-46 15,-2-1-28-15,-6 5 0 0,1-7 0 0,-4 3 12 16,-6-1-12-16,-5 0 0 15,-5 4-3-15,-4 1 0 0,-5 5 0 16,-2 2 3-16,0 4-3 0,-5 4 13 0,-1 2-26 16,-3 7-11-16,-3 14-28 15,-3 16 22-15,-3 23 30 0,3 10 16 0,0 1-16 16,6 0 10-16,2-12-10 0,5-7-25 16,2-3-36-16,4-13-22 0,2-9 58 15,1-10 25-15,1-4 19 0,1-3 30 16,2-1 6-16,2-3 4 0,0-5 17 15,2-3 1-15,-1-7 8 0,-1-9 10 16,3-3-22-16,-1-4-37 0,1-4-15 16,-2 1-2-16,-1 4-4 0,0 5-13 15,-2 8 1-15,-2 7 42 0,1 4-8 16,2 8-19-16,1 4 12 0,1 2-12 16,2 2-18-16,1-1-43 0,-2-2-30 15,2-3-18-15,-2-2 0 0,2-5-40 16,0-3-71-16,3 0-87 0,2-3-145 0,0-5-295 15,4-4-512-15,-6 3-289 0</inkml:trace>
  <inkml:trace contextRef="#ctx0" brushRef="#br0" timeOffset="78964.934">15502 7350 1125 0,'0'0'1074'0,"0"0"-812"0,0 0-75 0,0 0 176 0,0 0-40 0,0 0-50 16,0 0-49-16,0 0-38 0,0 0-85 15,0 0-101-15,0 0-16 0,0 0 16 16,-48 17 20-16,15 3 2 0,-13 10 15 15,-12 7-15-15,-7 5-3 0,-3 3-19 0,0-1 2 16,-5-1 0-16,-6 4 0 16,-9 3-1-16,-9 3 0 0,-10 4 2 15,-6 1-3-15,-10 7 0 0,-9 6 1 0,-8 3 2 16,-6 5 0-16,-7 4 13 16,-2 1-4-16,-3 5 7 0,1 4 9 15,3-1 16-15,2 7 49 0,4-3-4 0,5-1 32 16,6 1-2-16,4-6-45 0,7-2-31 15,8-1-18-15,6-6-13 0,8-3-9 16,4-5 24-16,8-5-25 0,6-6-1 16,8-2-1-16,6-6-15 0,10-4 12 15,6-5 3-15,5-6-12 0,8-3-13 16,10-7-14-16,5-7 11 0,7-4 16 16,4-4-1-16,-2 2-11 0,-5 2-10 15,3 0-31-15,0 1-24 0,2-6-25 16,2 0-50-16,1-4-76 0,2-4-119 15,2-3-217-15,1-2-428 0,3-5-537 0</inkml:trace>
  <inkml:trace contextRef="#ctx0" brushRef="#br0" timeOffset="79748.377">11359 9639 2764 0,'0'0'391'0,"0"0"-177"0,0 0-23 0,0 0-8 15,0 0-38-15,0 0-38 0,0 0-40 0,0 0-42 16,0 0-7-16,-33 40 7 0,21-19-9 16,-2 2-15-16,0 3 0 15,-1 2-1-15,-1 2 1 0,1 2-1 0,0-2-1 16,0 4-18-16,2-2 1 0,0-2-4 16,5-1 6-16,1-1 0 0,5-4-7 15,2-3-2-15,9-3 3 0,7-2 22 16,13-3 10-16,17-5 63 0,16-8 5 15,11-4-41-15,1-10-37 0,-6-4-15 16,-9-1-95-16,-1-5-66 0,-6 0-108 16,-2-1-219-16,-16 5-680 0,-5-1-731 0</inkml:trace>
  <inkml:trace contextRef="#ctx0" brushRef="#br0" timeOffset="80298.424">10126 11050 767 0,'0'0'2023'0,"0"0"-1815"0,0 0-6 0,-20 50-23 0,18-26-30 0,2 10-25 16,4 11-20-16,3 13-32 0,4 4-31 15,-2-2-16-15,-2-3-21 0,-3-5-4 16,-1 1-3-16,-3-1-78 0,0-3-118 16,0-10-84-16,-3-10-120 0,3-10-223 15,-2-10-417-15,-1-4-217 0</inkml:trace>
  <inkml:trace contextRef="#ctx0" brushRef="#br0" timeOffset="80615.499">9944 11045 2753 0,'0'0'459'0,"0"0"-185"15,0 0-62-15,0 0-20 0,42-9 7 16,-18 9 37-16,5 0-47 0,1 3-108 15,7 3-81-15,10 6 0 0,4 8-31 16,-5 0-15-16,-10 5-54 0,-1 6-36 16,-7 10-42-16,0 9-33 15,-5 7-12-15,-8-5-41 0,-9-8 22 0,-6-2 117 16,-2-8 125-16,-5-7 23 0,-7 6 34 16,-9 3 33-16,-4 0 28 0,-12 9 9 15,-6-8 6-15,3-6-41 0,-8 2-38 16,4-9-13-16,-1-5-24 0,5-6-17 15,5-6-31-15,12-5-10 0,5-2-70 16,7-3-41-16,1-6-13 0,4-6-85 16,7-12-45-16,15-11-417 0,3 3-647 0</inkml:trace>
  <inkml:trace contextRef="#ctx0" brushRef="#br0" timeOffset="80981.196">10704 11326 2409 0,'0'0'416'0,"0"0"-79"0,0 0-66 16,-46 27-49-16,34-16-55 0,-2 1-54 15,2-1-97-15,5 6-16 0,-2 0-53 16,4 1-10-16,1 1 3 0,0-1-6 15,4 1-14-15,0 0 4 0,0-3 23 16,0-3 21-16,0-3 13 0,2-5 19 16,2-3-3-16,-2-2 3 0,0-2 28 15,1-2 86-15,1-4-3 0,3-1-4 16,-2-1-31-16,2 0-29 0,-1 1-25 16,0 0-19-16,4 3 14 0,-2 2-17 15,3 2-2-15,1 2 2 0,3 2-16 0,1 3-9 16,-1 1-16-16,1 2-3 0,-3-1-44 15,0-1-35-15,-2-3-49 0,-1-3-83 16,-1-2-184-16,1-9-256 0,-5 1-881 16</inkml:trace>
  <inkml:trace contextRef="#ctx0" brushRef="#br0" timeOffset="81167.527">10864 11016 2852 0,'0'0'445'15,"0"0"-178"-15,0 0-131 0,0 0 12 16,6 41 37-16,-1-4 35 0,4 10-21 16,-1 6-70-16,-2-1-55 0,-2-7-24 15,1-4-7-15,-2-9-13 0,1-5-30 16,-3-4-18-16,4-2-77 0,-1 4-128 16,0 1-160-16,-1-2-182 0,3-8-550 15,-4-9-166-15</inkml:trace>
  <inkml:trace contextRef="#ctx0" brushRef="#br0" timeOffset="81566.237">10897 11349 2559 0,'0'0'421'0,"0"0"-219"15,0 0-26-15,0 0 62 0,0 0-49 16,38-6-3-16,-19 2-19 0,2-2-71 16,3-1-43-16,1-3-25 0,-2-1-26 15,-2 0-2-15,-2 1-16 0,-2 1-53 16,-4 1-6-16,-3 2 0 0,-1 2 2 15,-5 2 4-15,0 2 0 0,-4 3-6 16,0 4 15-16,-2 3 60 0,-2 5 31 16,-4 3-9-16,-1 6-18 0,-3 0 8 15,1 3-11-15,-1 1 1 0,1 0 0 16,0-5 42-16,4-3 29 0,1-6 36 16,4-5 11-16,2-6-8 0,0-3 10 15,2-1 4-15,3-6 90 0,1-4-56 16,3-5-62-16,4-3-49 0,1-4-49 15,3 0-3-15,0 1-19 0,2 5-2 0,-3 3-4 16,1 8-21-16,0 3 6 16,-3 3 13-16,2 6 27 0,-2 2-13 0,-4 3-14 15,3 0-7-15,-5 1-9 0,-1-5-13 16,-1 2-6-16,0-5-12 16,-1-1-6-16,3-3-76 0,-1-6-132 0,7-4-78 15,1-1-217-15,-1 2-552 0,10-9-706 16</inkml:trace>
  <inkml:trace contextRef="#ctx0" brushRef="#br0" timeOffset="82414.505">15710 7609 3210 0,'0'0'631'0,"0"0"-515"0,0 0 42 0,0 0-77 0,0 0-47 15,0 0 31-15,0 0-6 0,7 58 10 16,-7-22-1-16,-2 15-13 0,-6 8-8 16,-5 5-10-16,-5 6 12 0,-3 1 0 15,0 8-24-15,-6 7-10 0,-1 5-12 16,-1 6 0-16,-1 1-1 0,0 4-2 0,-1 0-2 16,0 2 2-16,0 2 16 15,1-1-13-15,-1 0 18 0,2 1-9 16,0-1-12-16,0 1 31 0,1-3-19 0,-1-3-11 15,0-3-1-15,4-1-12 16,-2-2-12-16,4-6-4 0,1-5-30 0,3-7-16 16,0-5-9-16,4-7-32 0,2-9-52 15,3-4-29-15,0-12-78 0,5-12-96 16,0-8-170-16,1-5-154 0,-1-2-337 16,1-3-140-16</inkml:trace>
  <inkml:trace contextRef="#ctx0" brushRef="#br0" timeOffset="82730.993">14775 9829 1979 0,'0'0'977'0,"0"0"-823"15,-38-7-1-15,27 7 124 0,4 0-50 16,1 1-19-16,5 5-51 0,1 4-94 15,3 4-38-15,10 13 18 0,9 14 29 0,8 13 15 16,3 6-1-16,-3-2-27 0,-5-7-44 16,-9-8-12-16,-1 2-3 0,-4 0-34 15,-3 1-9-15,0-1-6 0,-1-2 2 16,-1-8 4-16,0-7 21 0,-2-8 22 16,0-3 3-16,1 3 16 0,0 0 6 15,0-3 12-15,1-6 9 0,-1-4-16 16,3-7-30-16,1-7-43 0,7-14-19 15,11-23-59-15,17-21-158 0,8-16-194 16,7-5-246-16,-13 22-608 0</inkml:trace>
  <inkml:trace contextRef="#ctx0" brushRef="#br0" timeOffset="83248.574">14172 11375 2806 0,'0'0'397'0,"0"0"-298"0,0 0 22 0,0 0-19 0,-43-42 34 16,29 35 47-16,1 6-29 0,-5-1-78 0,0 4-13 15,-1 5-26-15,-1 4-12 16,1 8-25-16,-3 13-9 0,1 17-13 0,4 22 3 16,6 10-3-16,7 6-6 0,6-4-16 15,9-7 21-15,4-6-27 0,5-12-44 16,2-5-16-16,-1-16 22 0,-3-10 5 15,-3-10 49-15,1-6 34 0,4-2 23 16,3-2-20-16,4-4-3 0,1-5-70 16,1-12-162-16,1-16-323 0,-5 2-821 15</inkml:trace>
  <inkml:trace contextRef="#ctx0" brushRef="#br0" timeOffset="83448.217">14413 11267 2704 0,'0'0'615'0,"0"0"-351"16,0 0-93-16,0 0 27 0,-16 47-16 16,14-6 30-16,2 18-26 0,4 11-44 15,1 1-22-15,1-3-40 0,0-10-28 16,-1-4-16-16,-1 1-24 0,-1-4-12 16,1-1-19-16,-1-11-67 0,0-9-89 0,-1-7-106 15,2-5-109-15,-1-2-121 0,0-1-199 16,1-4-415-16,-1-8-342 0</inkml:trace>
  <inkml:trace contextRef="#ctx0" brushRef="#br0" timeOffset="83732.483">14297 11743 1828 0,'0'0'1352'16,"0"0"-1075"-16,0 0-45 0,0 0 51 15,0 0-51-15,0 0-80 0,0 0-55 16,0 0-29-16,0 0 15 0,43-21-3 15,-20 13-15-15,6-2-16 0,1 0-18 16,3 0-19-16,-1 4-12 0,-1 3-16 16,-1 3-2-16,-3 0-16 0,-2 8-12 15,-1 6 18-15,-5 3-8 0,-2 4 11 16,-3 6-12-16,-3 1 6 0,-3 2 6 16,-4 1 13-16,-2-1 10 0,-2-2 2 0,0-2 12 15,0-5 4-15,0-4 5 0,0-4-8 16,0-5-13-16,0-2 0 15,0-6 0-15,0 0-68 0,0-9-84 0,0-6-60 16,0-15-133-16,0-15-319 0,0 6-1064 16</inkml:trace>
  <inkml:trace contextRef="#ctx0" brushRef="#br0" timeOffset="84199.252">14784 11946 1717 0,'0'0'1626'0,"0"0"-1255"0,0 0-66 15,0 0 79-15,0 0-84 0,0 0-61 16,0 0-62-16,0 0-31 0,-41-33-18 16,37 21-43-16,2 0-30 0,-1-5-22 15,3-1 0-15,4-3-18 0,2-1-15 16,4-5-25-16,2 1-29 0,5-3-43 16,2 3-34-16,0 0-15 0,2 3-28 15,0 2-78-15,-3 6-180 0,-1 2-294 16,-5 6-630-16,0 3-793 0</inkml:trace>
  <inkml:trace contextRef="#ctx0" brushRef="#br0" timeOffset="84548.477">14976 11219 1823 0,'0'0'1191'0,"0"0"-938"0,0 0-62 16,0 0 129-16,0 0-40 0,0 0-67 15,0 0-49-15,0 0 3 0,-4 53 24 0,9-9-14 16,6 18-42-16,3 9-50 16,2 4-36-16,0-2 15 0,-2-3 0 15,-2-2-10-15,-2-2-11 0,0-2-40 0,-3-7-3 16,-1-6-61-16,0-13-127 16,-2-13-142-16,1-9-148 0,-3-12-601 0,1-4-1478 0</inkml:trace>
  <inkml:trace contextRef="#ctx0" brushRef="#br0" timeOffset="88064.42">9368 11954 2425 0,'0'0'458'0,"0"0"-218"0,0 0 73 15,-40 1 7-15,29-1-44 0,-3 0 3 0,0 0-81 16,-2 2-87-16,0 3-43 0,0 0-43 15,-2 6-25-15,1 4-21 0,-3 10-3 16,-2 19-7-16,-3 27 9 0,3 15 10 16,-1 13 11-16,8 3-18 0,4-3 1 15,6 3-16-15,3 0-68 0,6 1-53 16,8-6-29-16,7-9-43 0,8-11-86 16,5-19 24-16,10-10-60 0,2-13-96 15,6-12-47-15,2-9-123 0,-11-7-147 16</inkml:trace>
  <inkml:trace contextRef="#ctx0" brushRef="#br0" timeOffset="90148.299">11314 11794 78 0,'6'0'1912'0,"-3"-1"-1494"0,3 1-83 0,2 0-74 15,6 1 4-15,3 3 37 0,4 2-49 16,4 3-52-16,3 1-50 0,7 4-33 16,7 4-9-16,6 9-19 0,-2 0-10 15,-9 0-27-15,-4 8-23 0,-6 8 7 16,0 12-12-16,-3 13 24 0,-12 2 3 0,-10 1 10 15,-5 5-38-15,-11 3-22 16,-6 4-2-16,-8-1-52 0,-7-5-28 0,-5-1-18 16,-7 1 15-16,-4-5-16 0,-4-4-78 15,-2-6-92-15,-2-13-108 0,-1-13-219 16,15-14-693-16,-3-13-498 0</inkml:trace>
  <inkml:trace contextRef="#ctx0" brushRef="#br0" timeOffset="91365.918">9884 12305 2354 0,'-4'-1'342'0,"3"1"-142"0,-1 0-8 0,0 0 41 0,2 0-83 0,-2 3-61 16,2 7-61-16,0 9 23 0,2 17 0 15,-2 16 2-15,2 9-28 0,-2 0-25 16,-2 0-24-16,-7-9 12 0,2 2-36 15,-2-2-50-15,1-4-61 0,1-7-64 16,6-12-84-16,-1-8-141 0,2-8-77 16,0-3-132-16,2-3-109 0</inkml:trace>
  <inkml:trace contextRef="#ctx0" brushRef="#br0" timeOffset="91750.215">9859 12375 2475 0,'0'0'374'0,"0"0"-47"0,-2-42-37 16,2 29-2-16,2 1-49 0,4 5-1 16,-1 0-76-16,4 3-60 15,2 1-56-15,1 2-15 0,3 1-28 0,5 4-3 16,0 6-12-16,4 1-10 0,-1 5-18 16,-1 1-34-16,-4 4-38 0,2 0 3 15,-7 3-9-15,-1-3-2 0,-2-1 6 16,-5 2 29-16,-5-3 35 15,0-1 18-15,-5 0 7 0,-7-3 3 0,-7 2 22 16,-5-1 9-16,-5-1 33 0,-2-1 18 16,-3-2-7-16,1-2 26 0,0-2 34 0,4 0-15 15,6-3 2-15,6-2-10 16,7-1-6-16,4 0-25 0,4-2 9 16,2 0-68-16,4 3-37 0,8 1 31 0,3 3 6 15,14 6 40-15,0 0-19 0,2 1-21 16,4-2-1-16,-5-3-57 15,3 4 2-15,-2-3 0 0,0 0 9 0,-4 2-46 16,0 1-44-16,-3 0-56 0,-4-1-72 16,2 1-155-16,-6 0-142 15,-1-6-173-15,-8 0-705 0</inkml:trace>
  <inkml:trace contextRef="#ctx0" brushRef="#br0" timeOffset="92231.826">10448 12373 2813 0,'0'0'449'0,"0"0"-210"0,0 0 4 0,0 0 9 0,0 0-82 15,0 0-61-15,0 0-63 16,0 0-18-16,-22 53-6 0,17-29-20 0,1 5 10 16,2 0-12-16,0-2-1 0,2-2 0 15,0-3-2-15,4-3-22 0,3-2 10 16,2-4 15-16,0-1 65 0,7-2-6 15,-3-4-25-15,5 0 22 0,3-2-4 16,0 0 0-16,4-2-18 0,-1-1-31 16,-1-1-3-16,2 3-11 0,-4 0-32 15,-2 1-22-15,-1 3-6 0,-5 1 19 16,-3 4 14-16,-2 2 4 0,-5 3-3 0,-2 1 34 16,-1 2 3-16,-8 2 2 15,-1 0 0-15,-6 2-2 0,-1-1-43 16,-6 2-45-16,2-3-39 0,-5-1-47 0,4-4-65 15,-4-3-110-15,2-6-138 16,0-6-234-16,7-2-789 0</inkml:trace>
  <inkml:trace contextRef="#ctx0" brushRef="#br0" timeOffset="92431.67">10448 12391 1509 0,'0'0'1342'16,"0"0"-1140"-16,0 0-17 0,0 0 102 16,0 0 23-16,0 0-106 0,0 0-13 15,0 0-17-15,41-11-32 0,-15 2-46 16,17-8-50-16,12-6-46 0,7-4-50 16,3 1-123-16,0-3-141 15,-4 1-259-15,-14 5-885 0,-2-3-662 0</inkml:trace>
  <inkml:trace contextRef="#ctx0" brushRef="#br0" timeOffset="93614.403">13735 12325 463 0,'0'0'1973'0,"0"0"-1573"0,0 0-137 0,0 0 78 0,0 0-24 0,0 0-47 16,0 0-63-16,-37 5-55 0,24 1-55 16,0 6-30-16,-4 5-11 0,-3 13-7 15,-3 18-2-15,-2 20-1 0,3 15 3 16,7 8-6-16,7 3 18 0,5-4 9 16,1 3-2-16,2 2-19 0,2-6-49 15,4-2-3-15,2-6-19 0,4-10-88 0,7-6 24 16,5-10-18-16,1-15 46 15,10-6-22-15,5-11-25 0,5-8-25 0,5-5 24 16,-2-10-25-16,-3-10-80 0,-7-5-199 16,-11 2-357-16,-1-10-1138 0</inkml:trace>
  <inkml:trace contextRef="#ctx0" brushRef="#br0" timeOffset="94052.427">14175 12635 2659 0,'0'0'424'0,"0"0"-328"0,0 0 32 0,0 0 18 0,-17 41-26 0,17-12 4 16,6 16-33-16,7 14-31 0,3 9-25 15,-1 0 6-15,0-8-7 0,-6-8-23 16,-2-4-11-16,-1-1-35 0,-4-3-75 16,-1-3-76-16,-1-5-71 0,0-6-139 15,0-10-249-15,-2-10-553 0</inkml:trace>
  <inkml:trace contextRef="#ctx0" brushRef="#br0" timeOffset="94481.193">14157 12721 2936 0,'0'0'359'15,"0"0"-216"-15,-1-39 101 0,2 30 77 0,2 1-111 16,1-1-45-16,3 2-47 0,2-1-32 15,4-1-33-15,3 2-10 0,5 0-28 16,3 0-15-16,5 1-12 0,1 2 12 16,0 3-68-16,2 1-15 0,-3 4-29 15,-1 3-21-15,-3 7-26 0,-3 2 8 16,-4 2 6-16,-4 3-25 0,-3 0 24 16,-5 0 32-16,-6 0 38 0,-2-1 34 15,-8-1 42-15,-4 4 3 0,-7-2 13 16,-3 2 10-16,-3-3 12 0,-3 2 29 15,-1-2 38-15,-1-2-7 0,1-1 3 16,2-4-4-16,2 0 1 0,5-2 2 16,3-1 4-16,5-4-13 0,5-1-7 15,3-2-19-15,5-1-9 0,1 0-16 16,5-1-9-16,2 4-28 0,7 4 16 16,11 2 46-16,16 10 2 0,16 3 1 0,9 2-3 15,2-3-10-15,-6-4-34 0,-8-3-21 16,-2 0-20-16,-5 0-103 0,-10-3-80 15,-9 1-105-15,-9-5-166 0,0 1-335 16,-7-2-520-16,10 3-268 0</inkml:trace>
  <inkml:trace contextRef="#ctx0" brushRef="#br0" timeOffset="95248.158">15060 12618 1520 0,'0'0'714'0,"0"0"-255"0,0 0-83 0,0 0-47 0,0 0-34 0,0 0-40 0,0 0-73 15,0 0-32-15,0 0-38 16,0 0-38-16,-50 28-6 0,31-5-16 0,-6 17-5 16,-1 18-13-16,2 11 0 0,5 3 2 15,5-1-8-15,7-7-3 0,5-4 8 16,3-7-15-16,5-11-18 0,4-10-16 15,2-11 1-15,1-3-9 0,6-2 11 16,6-1 13-16,8-1 1 0,9-7 33 16,10-7-6-16,-1-12 21 0,-3-7-3 15,-10-2 0-15,-12 2-13 0,-5 3-19 16,-5 0-14-16,1-4-11 0,-1-3 11 16,-2-2 25-16,-8 1-25 0,-6 3 0 15,-7 1 17-15,-9 0-17 0,-5 5-43 16,-7 2 10-16,-2 6-13 0,-2 7 3 0,-2 0-18 15,1 10-13-15,-1 3-22 0,3 2-55 16,4 5-66-16,2-3-71 16,3 1-87-16,6-4-188 0,3-1-439 15,6-6-456-15</inkml:trace>
  <inkml:trace contextRef="#ctx0" brushRef="#br0" timeOffset="99081.266">15553 12444 1848 0,'0'0'593'0,"0"0"-206"0,0 0-47 0,0 0-50 0,-37-24-43 0,32 21-36 0,1 3-19 15,0-1-20-15,3 1-26 16,0 0-41-16,1 0-25 0,0 0-27 16,0 0-10-16,0 0-13 0,2 0-13 0,2 0-17 15,3 4 0-15,5 3 2 16,13 9 29-16,13 8 18 0,10 10-9 0,4 5-13 15,-2 2-27-15,-6-1 0 0,-6-2-3 16,-7 6-15-16,-5 4-16 0,-8 10-15 16,-8 9-22-16,-7 6 0 0,-9 9 19 15,-8 3 0-15,-11 6 18 0,-7-1 6 16,-6 2 28-16,-12 1 24 0,-6 0 1 16,-6-2-9-16,-4-4-16 0,-6-4-42 15,-3-7-69-15,1-8-66 0,0-11-74 16,-2-13-187-16,21-17-579 0,1-12-1077 0</inkml:trace>
  <inkml:trace contextRef="#ctx0" brushRef="#br0" timeOffset="126199.8">8939 10623 2632 0,'0'0'670'0,"0"0"-349"0,0 0-119 0,0 0-45 16,0 0-71-16,0 0-33 0,0 0-53 0,0 0-44 15,0 0-23-15,0 0 30 0,0 0 21 16,20 38 4-16,-5-21 12 16,-1 4-16-16,3 2-31 0,-1 1 6 0,0 5 12 15,2-1 7-15,-2 0 20 0,-1 3 2 16,1-2 3-16,-1 0 20 0,-2 1 2 15,3-2 9-15,-3-3-2 0,3-1 18 16,-1-2-9-16,-1-4 12 0,1-2-8 16,-1-5-11-16,1-4 10 0,1-1 15 15,3-6 13-15,2-4 15 0,5-9 36 16,8-13 10-16,15-19-7 0,13-21-24 16,9-18-17-16,2-7-8 0,5-10 8 15,-1-5-24-15,10-13-9 0,7-11 12 16,8-11-19-16,9-9-5 0,7-8-1 0,2-5-26 15,4-5 17-15,3-2-6 16,2-1-24-16,2-2 18 0,3 2-2 16,-3 4 5-16,-3 0-18 0,-3 11-3 0,-7 1 1 15,-7 7-1-15,-10 11-55 0,-10 10 22 16,-8 9-31-16,-10 13-6 0,-10 7-42 16,-11 9 8-16,-9 10-40 0,-9 7-61 15,-7 7-57-15,-4 5-55 0,-7 3-164 16,-2-1-293-16,-6 15-757 0</inkml:trace>
  <inkml:trace contextRef="#ctx0" brushRef="#br0" timeOffset="133163.815">13453 11194 1186 0,'0'0'533'0,"0"0"-370"0,0 0 87 0,0 0 64 0,-22-45-27 15,18 35-17-15,1 0-91 0,2-2-64 16,1-1-48-16,1-1-13 0,5-1-13 16,2-1 7-16,5 0 12 0,4-5 7 15,5 2-7-15,12-6-3 0,13-7-13 0,19-7 0 16,10-3 3-16,7 4 6 15,1 5-3-15,-5 4 4 0,6 4-6 16,3 1 2-16,2 4-16 0,4 0 0 0,1 2-21 16,1 2-11-16,1 3-1 0,0 1 24 15,-1 3-11-15,1 2-13 0,-2 5-1 16,-1 2 0-16,-3 4 1 0,-3 9-1 16,-6 3 0-16,-3 6-18 0,-5 6 17 15,-1 3-17-15,-6 2 17 0,-2 5 1 16,-5 1-13-16,-5 3-18 0,-5 3 16 15,-7 3-7-15,-6 2 19 0,-5 2 3 16,-8 2-13-16,-8 7 10 0,-6 0 3 16,-7 0 1-16,-3 2 24 0,-8 0-3 15,-2-4 6-15,-6 2-25 0,-3-3 38 16,-2 0-16-16,-6-3-22 0,-1-1 15 16,-5-3-16-16,1-2 11 0,-6-4 2 15,0-3 7-15,-1-3 3 0,-6-1 3 16,1-5-13-16,-5 1 26 0,-3-3-13 15,-2-3-4-15,-5-1-9 0,-5-4-15 16,-5 1-3-16,-3-2-22 0,-5-1-12 16,-5-2 3-16,-3 1 6 0,-3-2 3 0,-2-3 25 15,-2 0 3-15,-2-4 16 0,-2-2-17 16,1-5 0-16,0-4 26 0,-2-4 9 16,2-9 22-16,-1-1-22 0,-2-4 15 15,1-5-36-15,0-4-1 0,1-4-14 16,3-3-1-16,2-7 2 0,5-5-1 15,6-4-2-15,2-6 1 0,7-4-1 16,2-1 0-16,7-4-36 0,4-3 3 16,5-3-22-16,8-1 32 0,3-1-4 15,8 0 9-15,8 1-2 0,5 0 2 16,6 1 0-16,9 0-2 0,5 3-17 16,4 0 36-16,10 1-1 0,7 2 3 15,7 1 15-15,7 6 22 0,9 5 0 16,9 6-6-16,9 8-16 0,8 8-14 15,7 6 7-15,2 9-8 0,3 7-25 16,1 6-6-16,-4 6-12 0,0 10 2 16,-3 1-18-16,2 8 25 0,-1 3-16 15,-2 5 3-15,-1-1-6 0,-5 1-35 0,-4 0-44 16,-4-2-70-16,-6 0-166 0,-17-12-442 16,-5-3-1456-16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07:45.76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8397 8200 1668 0,'0'0'319'0,"0"0"-15"0,0 0 49 0,-43 13-6 0,35-10-21 0,1-1-5 0,3-2-59 16,2 0-83-16,-2 0-32 0,4 0-38 16,0 0-78-16,4-1-31 0,4-2-47 15,3-1 26-15,10 0 2 0,18-3-12 16,21-3 18-16,13-4 11 0,6-1 1 15,7-3-14-15,-4-2-26 0,7-2 25 16,4 0 16-16,8-2 13 0,-3-1-11 16,-1 1 26-16,1 1 28 0,-7 0 19 15,-4 4-16-15,-7 1-16 0,-11 3-9 16,-11 5-32-16,-14 6-2 0,-15 3-31 16,-9 1-84-16,-7 3-118 0,-2 3-208 15,-1-1-536-15,-8 1-983 0</inkml:trace>
  <inkml:trace contextRef="#ctx0" brushRef="#br0" timeOffset="2518.512">8617 8529 2161 0,'0'0'281'0,"0"0"-77"0,0 0-14 0,0 0 6 0,0 0-11 0,0 0-35 16,0 0-20-16,0 0-41 0,0 0-26 16,0 0-6-16,0 0-6 0,0 0-51 15,0 0 19-15,0 0-7 0,2 44 51 16,0-14 16-16,0 13-13 0,-1 16-32 16,1 7-18-16,-2 5 1 0,0-1-5 15,-3-2-9-15,1 4 0 0,0 4 9 16,-2 5-11-16,0 3 10 0,0 0-9 15,0 3 11-15,0-2 2 0,-2-3-15 0,3 0 22 16,1-1-22-16,-2-1 31 16,4 1-18-16,-2-3-1 0,0-2-10 15,1-4 2-15,1-3-4 0,-3-2 0 0,3-7-25 16,-2-4 3-16,0-8-22 16,0-11-38-16,2-9-28 0,0-12-57 0,0-3-66 15,0-5-137-15,0-2-212 0,0-4-504 16,0-11-412-16</inkml:trace>
  <inkml:trace contextRef="#ctx0" brushRef="#br0" timeOffset="2803.699">8431 10027 2352 0,'0'0'352'0,"0"0"-191"16,0 0 41-16,-41 2-33 0,30 2-9 15,2-2-1-15,3 3-36 0,-2 1-63 16,4 2-19-16,0 5-16 0,4 5-9 16,0 12 6-16,8 10 19 0,6 13 0 15,1 4-13-15,1 1-11 0,-3-3-17 16,3-6-1-16,-5 0-2 0,0-1-15 16,-1-3-7-16,0-7-10 0,-3-12 10 15,-3-5 25-15,1-8 20 0,-2-4 83 16,3-2-8-16,0-5-51 0,3-9 22 0,7-19 77 15,9-30-81-15,19-36-62 16,11-27-209-16,12-14-202 0,-11 32-601 0,-1 4-1205 16</inkml:trace>
  <inkml:trace contextRef="#ctx0" brushRef="#br0" timeOffset="4469.21">15234 8232 1025 0,'0'0'208'0,"0"0"-117"0,0 0 186 0,0 0-10 16,52 0-1-16,-22-4-10 0,14-4-17 16,17-5-30-16,10-2-33 0,4-4-3 0,5-3-10 15,-4 0-13-15,-1 0-21 0,1 1-24 16,1 0-11-16,-5 2-6 0,-4 2-34 15,-4 2-29-15,-10 2-24 0,-4 0 1 16,-13 4-2-16,-10 1-13 0,-9 4-34 16,-5 1-31-16,-4 0-64 0,0 2-92 15,-6 1-197-15,-3 0-304 0,-5 1-622 16</inkml:trace>
  <inkml:trace contextRef="#ctx0" brushRef="#br0" timeOffset="5190.78">15197 8610 2365 0,'0'0'429'0,"0"0"-384"0,0 0 176 0,0 0 22 0,0 0-14 0,0 0-17 0,0 0-67 16,0 0-41-16,0 0-41 0,-35-7-28 15,30 23-16-15,-2 12 21 0,2 18 32 16,0 15 27-16,3 10-12 0,0 4-6 16,2-4-23-16,0 0-24 0,2 1-12 15,-1 4-19-15,-1 2 22 0,0-1-7 16,-3 1-5-16,-1-1 5 0,0-1-15 16,0-3-3-16,-1-3-2 0,2-2-53 15,-2-2 30-15,-1-5-15 0,2-4-13 16,1-9-6-16,1-9-15 0,1-9-16 15,0-9-28-15,0-1-33 0,0-2-25 0,-1 0-42 16,0 1-84-16,-1-8-139 16,0-7-169-16,1-3-494 0</inkml:trace>
  <inkml:trace contextRef="#ctx0" brushRef="#br0" timeOffset="5508.467">14846 9513 3026 0,'0'0'342'0,"0"0"-288"0,0 0 118 16,-15 43-21-16,15-26-12 0,3 3 2 16,5 9-49-16,6 13-11 0,7 14-19 15,2 6 3-15,-1 3-24 0,-1-2-29 16,-2-6-12-16,-3-1-1 0,1-1-14 15,-4-4-32-15,1-3-3 0,-3-12 0 0,-2-7 44 16,-2-10 6-16,0-2 16 16,1-1 24-16,1-2 23 0,3-1 26 15,-2-7 7-15,0-5 59 0,3-2-51 0,0-9-30 16,4-6-19-16,5-14-55 16,10-22-24-16,8-22-151 0,7-13-134 15,5-9-154-15,-11 24-617 0,-3 1-949 0</inkml:trace>
  <inkml:trace contextRef="#ctx0" brushRef="#br0" timeOffset="7036.104">21823 8279 1562 0,'0'0'299'0,"0"0"-39"0,0 0 12 0,0 0 2 0,0 0-4 0,0 0-26 16,0 0-21-16,0 0-42 15,0 0-16-15,0 0 11 0,0 0-9 16,0 0-11-16,0 0-26 0,0 0-40 0,0 0-90 16,-31-24 0-16,36 27-105 0,6 0 24 15,13 7 81-15,17 2 28 16,24 2 12-16,16-3-18 0,8-6-3 0,4-7 9 15,-3-8-10-15,7-5-16 0,4-4 45 16,5-2 21-16,4-2 9 16,3-1 15-16,1-2 40 0,-3 0 0 0,-3 3-53 15,-7 0-30-15,-6 5-36 0,-7 2-13 16,-11 1-2-16,-10 4-1 16,-12 2 0-16,-14 3-12 0,-12 2-6 0,-12 2-34 15,-6 0-52-15,-2 2-59 0,-4-1-75 16,-4 1-72-16,-5 0-130 0,-16 5-164 15,2 0-567-15,-22 3-657 0</inkml:trace>
  <inkml:trace contextRef="#ctx0" brushRef="#br0" timeOffset="7719.66">22145 8328 2350 0,'0'0'319'0,"0"0"-90"0,0 0-1 0,0 0-46 0,0 0-68 0,0 0-18 15,0 0 11-15,3 43-50 0,0-13 6 16,0 15 0-16,0 16 0 0,1 11-6 16,-2 2 12-16,-2-2 4 0,0-1-4 15,0 4-13-15,-1 1-16 0,-3 5-2 16,2 1-7-16,-1 1-6 0,-1 3 21 16,2 0 4-16,-2-2 2 0,1-4 13 15,0-2-6-15,0-4-10 0,2-3-24 16,-2-1 21-16,2-2-15 0,-2-3-29 15,1-1 1-15,-1-4-3 0,0-3 0 16,-1-3-34-16,-1-3-21 0,-1-6-38 16,-2-1-12-16,1-9-44 0,2-9-31 15,-1-6-47-15,2-5-53 0,-1 1-140 16,-3-2-255-16,2-3-617 0</inkml:trace>
  <inkml:trace contextRef="#ctx0" brushRef="#br0" timeOffset="8081.699">21909 9750 1934 0,'0'0'1365'0,"0"0"-1247"0,0 0-58 15,0 0 32-15,0 0 29 0,0 0 8 16,36 56 31-16,-25-22-6 0,1 11-60 0,1 14-41 16,-2 4-19-16,-2-3-32 15,1-4 11-15,-3-6 2 0,0-1-12 16,0 1 10-16,0-2-1 0,-1-1 0 16,0-9-9-16,-2-7 41 0,-1-8 18 0,0-3 0 15,1 1 9-15,2-1 24 0,0-4 34 16,-1-5-22-16,1-7-15 0,1-4-19 15,3-9 16-15,4-15 11 0,11-19-30 16,10-35-70-16,9-18-52 0,5-18-112 16,2-4-129-16,1-1-247 0,-12 26-1100 15,1-6-1023-15</inkml:trace>
  <inkml:trace contextRef="#ctx0" brushRef="#br0" timeOffset="57129.83">5697 13785 1512 0,'-4'0'601'0,"2"0"-135"0,0 0-244 0,0 1-26 0,1 0-96 0,1-1-55 16,0 1-20-16,0 1-24 0,3 1 15 16,2 0 35-16,4 2 70 0,6 1 45 15,4-1-36-15,11 1-55 0,15 0 10 16,15-5-50-16,9-1 12 0,5-7-31 15,2-3 12-15,-3 1-3 0,4-3-3 16,2-2 6-16,2 2-9 0,-1 0-18 16,1-3 12-16,-4-1 0 0,-2-1-9 15,-7 0-4-15,-2 1-17 0,-4-2-5 0,-6 2-19 16,-1 0-25-16,-9 1-25 16,-8 2-29-16,-10 5-50 0,-10 1-47 15,-3 1-99-15,-2 3-109 0,-2-4-151 0,0 4-434 16</inkml:trace>
  <inkml:trace contextRef="#ctx0" brushRef="#br0" timeOffset="57493.334">5677 13979 1418 0,'0'0'1695'0,"0"0"-1561"0,62-4-61 0,-21 4 106 0,17 0 11 0,4 0 14 0,0 2-72 16,-1 0-40-16,-4-2-58 15,8 0-9-15,2 0-9 0,3-6-4 0,7 0-10 16,4-3-2-16,5-2-26 0,4-2-49 16,1-3-29-16,1 0 1 15,1-1-1-15,-3-2-26 0,-1-1 19 0,-2 1-28 16,-2 0-91-16,-7 4-100 0,-5-2-92 16,-9 2-165-16,-17 4-557 0,-9 1 443 0</inkml:trace>
  <inkml:trace contextRef="#ctx0" brushRef="#br0" timeOffset="68711.808">8579 7427 2699 0,'0'0'97'0,"0"0"-97"0,1-41 0 0,5 20 82 0,3-2 30 0,3-1 13 16,2-2 19-16,1 4-39 0,2-2 6 16,-2 3 22-16,5 2 28 0,2 2-44 15,7-2-70-15,11-4-22 0,14-2-14 16,12-1-11-16,3 3 0 0,5 5-1 16,-5 10 1-16,4 6 14 0,5 2 1 15,1 14-15-15,4 8-1 0,2 9-15 16,-2 8-6-16,-2 10-19 0,-9 8 4 15,-6 7-17-15,-14 2-15 0,-6 1 18 16,-9 1 1-16,-6-3 31 0,-8 2 19 16,-4-1 3-16,-9-1-2 0,-4 1 21 15,-6 2 7-15,-9 0-4 0,-9 2 25 16,-9 1 10-16,-8-3-6 0,-5 1-10 16,-11-2 3-16,-3-6-3 0,-10 0 7 0,-5-6-4 15,-4-4-7-15,-12-3 44 16,-6-6-18-16,-8-6-7 0,-9-5-4 0,-5-4-8 15,-2-8-1-15,-5-6 13 0,0-11 15 16,6-9 28-16,8-18 2 16,8-18-40-16,13-18-64 0,9-20-24 0,12-13-120 15,13-15-57-15,13-11-15 0,9-9 19 16,16-1 21-16,9 4 91 0,4 5 60 16,12 8 25-16,9 9 104 0,8 8 28 15,7 10 37-15,13 8-29 0,11 10-75 16,10 8-31-16,11 9-13 0,7 8-18 15,7 9 19-15,4 14-22 0,-3 12-25 16,-1 14-15-16,-4 16 9 0,-8 16-9 16,-12 13-7-16,-11 15-36 0,-12 17-23 15,-12 17-20-15,-12 15-25 0,-10 16-130 16,-8-27-459-16,-6 2-1020 0</inkml:trace>
  <inkml:trace contextRef="#ctx0" brushRef="#br0" timeOffset="71239.565">15529 8293 1967 0,'-60'4'276'0,"9"-4"-241"0,-5 0 75 0,6-4 100 0,0-5 0 0,1-4 24 0,2-3-42 15,0-6-17-15,1-3-38 0,4-3-7 0,1-6 15 16,2-2 3-16,5-1-35 16,3-4-16-16,2-4-28 0,5 0-16 15,3-4-25-15,3 0 3 0,6-3-19 0,4-2 3 16,5-1 1-16,3-1-16 0,10-1-2 15,4-2 2-15,9 2 15 16,5 2-11-16,9 2-4 0,6 3-16 0,9 1-15 16,9 4 9-16,11 0 1 0,7 4 2 15,10 4 18-15,10 4-11 16,5 6 10-16,3 8 2 0,0 8 12 0,-3 8-12 16,-4 4-3-16,-5 12-31 0,-3 8-16 15,-8 9-6-15,-7 9-26 0,-10 8-13 16,-12 5-2-16,-9 7 0 0,-12 1-14 15,-6 2-22-15,-7 0 22 0,-6-4 16 16,-8-2-27-16,-1 2-12 0,-6-2 9 16,-1-1-29-16,-7-1-43 0,-3-4 4 15,-7-1 15-15,-5-3 58 0,2-9 116 16,-1-6 4-16,-9-1 39 0,-10 3 62 16,-12 2 12-16,-9 3-13 0,-7-6 4 15,-1-5 18-15,-9-3 42 0,-8-2-32 16,-6-3-1-16,-6-3-25 0,-3-6-29 0,-3-5 28 15,2-5 28-15,4-6 3 16,4-7-7-16,10-6-25 0,9-6 6 16,11-4-9-16,13-6-17 0,9-5 7 0,13-2-36 15,13 0-55-15,12-1-12 0,9-1-84 16,16-1-76-16,16 0-67 16,12 2-71-16,12 0-210 0,-10 11-512 0,4-2-926 0</inkml:trace>
  <inkml:trace contextRef="#ctx0" brushRef="#br0" timeOffset="72595.73">17557 13836 1315 0,'0'0'520'0,"0"0"-419"0,0 0 35 0,-38 8 39 0,34-6-36 16,4 0-39-16,2-1 13 0,6 1 16 15,5 0 32-15,5-1 51 0,14-1 34 16,19-1-40-16,18-6-41 0,15-5-45 16,8-1-35-16,5-1-10 0,3 0-8 15,9-3-2-15,8 0 10 0,6 1-9 16,8-2-1-16,2 2 6 0,1-1 13 16,6 2-4-16,0 0 6 0,-2 3-15 15,1-1-3-15,-4 3-13 0,-6 4-9 16,-6-1-9-16,-8 4-10 0,-12-1-5 15,-10 1-1-15,-14 1-18 0,-8 0 22 16,-11 2-7-16,-17-1-16 0,-13-1 10 0,-12 0-11 16,-9 0-1-16,-5 2-33 15,-4-3-44-15,-1-1-79 0,-19-6-100 0,-23-4-82 16,-23-13-168-16,3 3-670 0,-5-6-1275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82.64581" units="1/cm"/>
          <inkml:channelProperty channel="Y" name="resolution" value="1205.55554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7T02:09:38.91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28799 3571 124 0,'0'0'2048'0,"0"0"-1544"0,0 0-353 0,0 0-96 0,0 0 6 16,-3 50 32-16,3-29 3 0,0 3-13 15,1 5-3-15,-1 1-29 0,0 8-23 16,0 9-5-16,0 8 18 0,0 4-9 15,0 0 22-15,0-1-7 0,2-1 14 16,3 2-11-16,0 2-9 0,1 4-6 16,1 4-13-16,-1 6 6 0,2 3 1 15,0 6 18-15,-1 6-9 0,1 5-16 16,-1 1 3-16,2 5 0 0,-2 5-10 16,-1 4 43-16,2 5-8 0,0 4 3 15,2 3-6-15,-3 6-4 0,0 7-15 16,0 5-27-16,-1 5 0 0,-2 5 18 15,-1 2-19-15,-3 11 28 0,0 3 3 16,0 7-9-16,0 1 15 0,0 8 9 16,-2 2 28-16,1 3-24 0,-1 5 30 15,1 7-28-15,-2 0-6 0,-1 4-27 16,-1 4 24-16,1-1-3 0,-3 8 12 16,2 2 15-16,0 0 0 0,-3 4 52 0,2-4-9 15,3 2-46-15,-1 1 24 16,2-1-18-16,2 0-19 0,-2 2 13 0,0-2-10 15,0 0-11-15,0-3-1 0,-1-3-30 16,-2-2 18-16,-1-3-24 0,-1-5 6 16,-1-4 3-16,-1 0-15 0,-1-8 2 15,2-5 14-15,-1-4-16 0,1-7 21 16,-1-8-15-16,-1-2-6 0,1-11 0 16,-1-6-2-16,-2-11-1 0,-2-9-37 15,-3-10-32-15,-3-11-4 0,-3-14-48 16,-4-13-12-16,-2-16-50 0,4-17-61 15,-1-15-161-15,-5-7-187 0,-6-13-551 16,2-4-389-16</inkml:trace>
  <inkml:trace contextRef="#ctx0" brushRef="#br0" timeOffset="1099.256">31290 3321 2495 0,'0'0'445'0,"0"0"-327"0,0 0-118 0,0 0 0 0,0 0-57 16,0 0 57-16,0 0 35 0,2 52 0 16,1-22-6-16,0 13 6 0,1 12-19 15,1 5-16-15,-3 3 18 0,3 0-17 16,-1 1-2-16,-2 5 2 0,2 9 1 15,1 4 14-15,1 7-13 0,1 3 38 16,-1 6 39-16,3 4 12 0,-4 4-9 16,5 10 21-16,2 6 7 0,-3 4-35 15,-1 6 3-15,-1 7 12 0,-2 2-19 16,-3 7 26-16,4 7 2 0,3 6-29 16,-1 4-18-16,3 5 6 0,3 6-6 15,-8 3 15-15,1 6-10 0,0 5 16 16,2 5-12-16,-3 1-10 0,-1 6-15 15,-2 3 0-15,-3-1-34 0,0 12 28 16,0-2-28-16,0 4 9 0,-3 2-10 16,0 2 1-16,-5 4 9 0,-2 3-12 15,2-1 0-15,-3 3 0 0,1 1 0 0,3 2 0 16,-1 1 1-16,3-1 0 0,-1 4 12 16,-1-3-13-16,5 5 1 0,0-1 29 15,1-3 4-15,1-1 36 0,-1-3 16 16,-2-6-53-16,-4 1 13 0,-1-7-1 15,0-5-11-15,-2-4-1 16,-2-10-30-16,0-3 58 0,-1-5-9 0,-1-8-50 16,-1-4 101-16,-2-8 9 0,0-10-57 15,-1-9 23-15,1-10-26 16,-3-14-52-16,3-14 0 0,-1-14-25 0,0-18-17 16,4-19-91-16,-1-23-22 0,2-17-85 15,-2-14-105-15,0-11-384 0,2-5-1097 16,-15-31-532-16</inkml:trace>
  <inkml:trace contextRef="#ctx0" brushRef="#br0" timeOffset="2182.509">29426 2272 1505 0,'0'0'1644'0,"0"0"-1411"0,0 0-115 0,0 0-20 16,0 0-54-16,0 0 38 15,-11 41 3-15,10-20-28 0,-1 11-16 0,1 11-25 16,-1 10 6-16,-3 4-21 0,-4-3-1 16,0-4 0-16,-2-7-11 0,-1-8-36 15,2-7-25-15,3-8 12 0,-1-4 41 16,0-2-21-16,2 1 40 0,1-4 19 15,1-5 12-15,3-3 29 0,0-3 110 16,1-10-6-16,0-3-90 0,1-16-21 16,4-9-4-16,2-15-48 0,0-2 17 15,3-1-16-15,-2 3 23 0,0 8 21 16,7 2-21-16,-2 8 25 0,0 8-10 16,0 7-13-16,3 6-5 0,2-3-22 15,4 2-28-15,5 0-12 0,1 8 9 0,0 3-9 16,-4 4-3-16,0 4 12 15,-5 7-16-15,-4 3 13 0,-3 5-28 16,-5 3-26-16,-6 3 16 0,-1 2-7 16,-10 1 19-16,-5-1-9 0,-6 1 41 0,-5-1 28 15,-1-5 6-15,-4-3 16 16,0-2 16-16,4-4-3 0,1-5 5 0,5-3 39 16,6-1 12-16,4-4 9 0,5 0-16 15,3 0-3-15,3 0-1 0,0 0-80 16,5 0-21-16,6 4-41 0,6 3 62 15,13 3 39-15,9 5-8 0,2 1-29 16,-6-2-2-16,-6-1-1 0,-6-3-30 16,0 1-40-16,2 2-41 0,-2 1-32 15,-6 2-73-15,-1 0-162 0,-3-1-360 16,-3-4-846-16</inkml:trace>
  <inkml:trace contextRef="#ctx0" brushRef="#br0" timeOffset="2569.391">29902 2465 3179 0,'0'0'404'0,"0"0"-199"0,0 0-29 0,0 0-110 0,0 0-64 0,0 0 24 16,0 0 46-16,0 0 6 0,15 38-15 16,-14-18-29-16,-1 2-31 0,-1 2 9 0,-4-2-9 15,-2 1-3-15,0-1-33 16,-1-2-17-16,0-3-6 0,4-5 3 0,-1-2 28 15,3-7 25-15,2 0 42 0,0-3 42 16,0-6 16-16,3-7-38 0,2-3-31 16,1-6-28-16,2-5 12 0,-1-5 13 15,2 0-6-15,-1-2 15 0,0 0 12 16,-2 2 7-16,1 2-1 0,-1 0 1 16,1 6-44-16,-1 3 3 0,-1 6-14 15,2 5-1-15,-3 4-13 0,3 5-18 16,0 1-43-16,2 7 7 0,3 6 47 15,3 4 20-15,0 8 0 0,2 1-3 16,-1 9-13-16,2 8 13 0,-2 6 3 16,-3 2-3-16,-6-7-43 0,-2-13-35 0,-2-10-2 15,-2-4 17-15,3-1-15 16,-2 2-3-16,0-5-45 0,0-3-57 16,-2-7-130-16,0-3-398 0,0-6-887 0</inkml:trace>
  <inkml:trace contextRef="#ctx0" brushRef="#br0" timeOffset="3214.985">29868 2626 2941 0,'0'0'323'0,"0"0"-107"0,0 0-32 0,0 0-39 0,0 0-22 16,0 0-38-16,0 0 0 0,0 0 24 15,0 0-28-15,47-20-74 0,-20 3-7 16,9-6-125-16,-1 1-51 0,1-1-44 16,-1 1-116-16,-3 2-85 0,2 0 25 15,-1-2 212-15,0 4 152 0,-2 1-26 16,-4 3 58-16,-3 7 155 0,-7 4 119 16,-1 3-17-16,-5 0-116 0,-1 7 6 15,-3 6 2-15,-1 3-9 0,-2 3-4 0,0 4-26 16,-2 1-22-16,-2 2-13 0,0-2-27 15,0 1-11-15,-2-1 4 16,-2 0-16-16,0-3-13 0,-2-1-8 0,1-4 8 16,1-5 13-16,2-3 0 0,1-5 3 15,1-1 25-15,0-2 46 0,0-3 65 16,2-5 33-16,2-5-68 0,1-9-84 16,0-10-45-16,2-12-9 0,1-11 9 15,1-3 3-15,-3 6 10 0,-1 10 17 16,0 15 19-16,-2 6 6 0,2 6 9 15,2 1-27-15,-1-1-36 0,0 3-1 16,-1 4-34-16,2 7-39 0,1 1-37 16,1 3 18-16,1 7 65 0,3 6-10 15,-2 4 3-15,0 5 9 0,-1 2 22 16,-3 3-9-16,-1-2 0 0,-1-2-19 16,0-4 9-16,-1-5-2 0,1-4 24 15,1-7 11-15,1-4 35 0,3-4 43 16,2-5 3-16,2-5-30 0,4-6-31 0,1-2-31 15,0-4-27-15,0-2 27 16,1 1 9-16,-1 2 21 0,2 0-5 16,2 5-25-16,0 8-34 0,3 5 7 0,-1 5-22 15,0 10-22-15,1 6 7 0,-2 10 15 16,-1 1 3-16,-1 7-41 0,-3 6-49 16,0 6-68-16,-6 5-72 0,-5-9-296 15,-6-6-1082-15</inkml:trace>
  <inkml:trace contextRef="#ctx0" brushRef="#br0" timeOffset="3782.218">28822 4007 779 0,'0'0'1245'0,"0"0"-1060"0,-38-7-3 0,26 4 21 0,2 2-16 0,2 0 9 15,2-1 3-15,1 2-30 0,5 0-32 16,0 0-42-16,5 0-76 0,4 0-4 16,9 4 33-16,20 0 56 0,28-4 38 15,16 0 2-15,20-6-15 0,7-6-51 16,4-1-31-16,8-2-16 0,7-1-19 0,4 1-10 16,7 1-1-16,1 2 2 0,3-1-1 15,2 4 0-15,-3 1 1 0,1 1 9 16,-7 2-12-16,-2 1-1 0,-9 2-2 15,-11 2-19-15,-5 0-43 0,-18 0-35 16,-16 3-15-16,-13 3-34 0,-18-1-68 16,-14-1-161-16,-13-1-208 0,-9 0-213 15,-6-2-679-15</inkml:trace>
  <inkml:trace contextRef="#ctx0" brushRef="#br0" timeOffset="4316.616">28840 4634 1828 0,'0'0'282'16,"0"0"-233"-16,0 0 15 0,0 0 1 0,-2-45-36 16,2 29-29-16,-1 0-32 0,-1-2-49 15,-1 0-84-15,-2 2-7 16,0-1 87-16,0 3 40 0,-2 3 45 0,0-2 41 16,-1 5 4-16,-1 0-3 0,-2 2 27 15,2 1 51-15,-2 1-7 0,-1-1-29 16,4 2 1-16,-1 2 21 0,3 0 24 15,1 1 37-15,2 0 7 0,3 0-43 16,2 2-79-16,6 2-8 0,3 1 78 16,8 2 31-16,12 3 2 0,18-4-3 15,20-2-54-15,18-4-35 0,8-3-16 16,10-6 12-16,2-2 15 0,11-2 16 0,9-2 1 16,7 1-1-16,5 1-22 15,4-1-25-15,1 2-18 0,2 0 0 16,-1 2 6-16,0 2 9 0,-5 0-3 0,-4 3-3 15,-5 0-6-15,-13 3-13 0,-7 1-14 16,-10 1-1-16,-15 0-12 0,-5 1-13 16,-22 1-43-16,-18 1-40 0,-12 0-38 15,-13 0-31-15,-3 0-59 0,-4 4-200 16,-10 0-601-16,-7 0-507 0</inkml:trace>
  <inkml:trace contextRef="#ctx0" brushRef="#br0" timeOffset="4798.26">28932 5002 2268 0,'0'0'420'0,"0"0"-237"0,-37-3 80 16,27-1-46-16,-2 0-77 0,0 0-42 0,1-1-57 15,-2 0-39-15,-1 0-2 0,0-1-23 16,2 1 21-16,1 0 2 0,1 0 2 15,2 3 2-15,5 0 24 0,1 0-3 16,2 2-12-16,0 0-13 0,5 0-51 16,6 0-12-16,11 0 38 0,23 3 25 15,25 0 69-15,19-3 20 0,11 0 6 16,8-6-4-16,3-2-13 0,10-2-2 16,7-3-13-16,11 1-13 0,8-1-13 0,8 2 1 15,6 3-10-15,5 1-12 0,4 1-14 16,-3 5-2-16,0 1-2 15,-7 1 0-15,-9 6 2 0,-9 2-2 0,-12 1-13 16,-20 3-23-16,-12 0-27 16,-14 1-16-16,-19-1-30 0,-18-4-109 15,-24-2-180-15,-13-2-673 0,-11-3-931 0</inkml:trace>
  <inkml:trace contextRef="#ctx0" brushRef="#br0" timeOffset="5315.881">28662 5498 2746 0,'0'0'446'0,"0"0"-246"0,0 0 7 0,0 0-59 0,50 0-9 16,2-3 41-16,25-3 26 0,20 0-33 15,8-4-58-15,7 0-32 0,0-3-24 16,8 0-29-16,4 0-14 0,5-1-1 15,6-1-13-15,4 2 13 0,6 0-15 16,4 3-2-16,5 0 2 0,1 1-12 16,3 0-3-16,-2 1-1 0,-6 2-27 0,-8 2-37 15,-9 1-37-15,-12 1-47 16,-9 2-26-16,-12 1-40 0,-13 1-149 16,-20 1-288-16,-26-3-739 0</inkml:trace>
  <inkml:trace contextRef="#ctx0" brushRef="#br0" timeOffset="5881.335">28895 5940 2270 0,'0'0'1080'0,"0"0"-1016"0,0 0 91 0,45 5 82 15,1-4 81-15,26-1-69 0,16-3-32 16,15-6-70-16,7-5-45 0,3 0-41 16,11-3-24-16,6-3-19 0,9-1-16 15,5-2-2-15,5 2-15 0,5 0-22 0,4 3-27 16,2 1-28-16,-1 3-31 0,-3 1-60 15,-3 5-115-15,-6 3-181 16,-39 2-580-16,-8-2-597 0</inkml:trace>
  <inkml:trace contextRef="#ctx0" brushRef="#br0" timeOffset="11714.809">28893 6414 2024 0,'0'0'693'0,"0"0"-478"0,0 0-96 0,0 0 73 0,0 0 21 0,0 0-58 16,49 5-25-16,-30-3-35 16,7-2-17-16,11 1-24 0,17-1-14 0,20 0 1 15,13 0-5-15,11-4-8 0,7 0 3 16,-1-1-3-16,12 0-6 0,10-2-4 15,10 3 1-15,6-2 15 0,9 1 16 16,5 0-3-16,3 1 12 0,4 1 6 16,0 1-10-16,0 1-9 0,2-1-15 15,-6 0 0-15,-10-1-12 0,-12-1-1 16,-10-1-18-16,-19 1-15 0,-13-1-47 16,-20-1-123-16,-26-1-126 0,-16-1-235 15,-22 1-825-15,-2-8-824 0</inkml:trace>
  <inkml:trace contextRef="#ctx0" brushRef="#br0" timeOffset="12497.797">28951 6968 2315 0,'0'0'436'0,"0"0"-253"16,0 0 70-16,0 0-17 0,0 0-49 0,0 0-7 15,0 0-10-15,0 0-18 0,0 0-40 16,0 0-22-16,0 0-22 0,0 0-9 0,41 2-15 15,-12-2 2-15,16 0-3 0,25 0-15 16,17 0 0-16,14 0-27 16,10-3 2-16,3-1-3 0,9-2 3 0,10 0 0 15,5-1-3-15,4 1-1 0,4 0-1 16,5 2 1-16,-2 1 1 0,4 0 1 16,1 3 11-16,-2 0-12 0,0 0 2 15,-7 2 0-15,-12-1-2 0,-11-1-31 16,-11 2-52-16,-21-2-22 0,-9-3-50 15,-11-8-108-15,-27 0-452 0,0-8-1964 0</inkml:trace>
  <inkml:trace contextRef="#ctx0" brushRef="#br0" timeOffset="14763.672">29606 3256 1702 0,'0'0'694'0,"0"0"-500"0,0 0-27 0,0 0 7 0,0 0-42 0,0 0-4 0,0 0-4 16,-4 39 13-16,5-19-48 0,1 4-35 15,1 3-10-15,-1 2-25 0,-2 3-3 16,0 0-16-16,0 0-1 0,-1 0-25 15,-4-3-69-15,-2-2-95 0,1-1-139 16,0-6-83-16,1-7-323 0,-2-1-1017 0</inkml:trace>
  <inkml:trace contextRef="#ctx0" brushRef="#br0" timeOffset="14961.727">29421 3317 3151 0,'0'0'306'0,"0"0"-125"0,0 0 14 16,0 0 6-16,0 0-37 0,0 0-46 16,23-39-53-16,-5 32-31 0,4-1-18 15,5-2 1-15,2 4-17 0,2-1-27 16,0 3-45-16,-1 1-108 0,-1 0-21 16,-1 3-61-16,-3 0-182 0,-9 0-517 15,1 6-644-15</inkml:trace>
  <inkml:trace contextRef="#ctx0" brushRef="#br0" timeOffset="15631.683">29489 3625 2013 0,'0'0'324'0,"0"0"-250"0,-12 43 84 16,12-29 23-16,5 1 34 0,5-2-38 15,0-2-66-15,5-2-47 0,1-1 16 16,3-4-26-16,-1-2-3 0,3-2 3 15,-2-6 3-15,4-4-16 0,-2-3-41 16,-1-4-87-16,1-4-113 0,-2-3 5 0,-3-2-29 16,-2 1 12-16,-2-3 83 0,-1 4 97 15,-4 2 32-15,-3 5 84 0,-1 3 93 16,-2 5 28-16,1 3-19 0,-2 6-14 16,1 0-64-16,1 3-108 0,-1 7 25 15,4 4 48-15,0 4-10 0,-1 2-21 16,-1 1-23-16,0-1-4 0,0 1-2 15,-1-5-11-15,-1-2-2 0,1-3-3 16,0-4-10-16,1-1 10 0,0-6 3 16,-1 0 26-16,4-2 62 0,0-4 35 15,4-5-41-15,2-3-51 0,0-2-31 16,0-1-32-16,2-2 13 0,-3 5 15 16,-2 3-18-16,0 4-18 0,-2 4-10 15,-1 3 21-15,-1 0-5 0,2 7 34 16,-2 3 31-16,2 1-3 0,0 0 7 15,1 2-34-15,1-3-1 0,-1 0-6 16,1-4 6-16,2-2 19 0,3-2 12 0,2-2 26 16,2-6-10-16,3-4-22 0,2-6-25 15,0-1 0-15,0-4-11 0,-1-2-7 16,0 3 18-16,-6-2 22 0,-4 4 6 16,-2 3 6-16,-6 1-6 0,-1 6-9 15,-3 4 18-15,0 2-21 0,0 2-16 16,0 3-28-16,-1 6-59 0,0 3 37 15,1 1 29-15,0 1 21 0,3 3 2 16,3 0 14-16,1 0 2 0,4-3-16 16,1 2 1-16,1-5 0 0,-2 2 9 15,-1-2 1-15,0-2-13 0,-5-1-2 16,-1-2-27-16,-3 0-24 0,-2 0 53 16,-5 0 0-16,-6 1 0 0,-2 0-31 15,-4 1-41-15,-1-3-41 0,0-1-35 16,0-3-23-16,4-1-70 0,5-5-115 15,2-8-133-15,8-3-693 0,0 2 56 16</inkml:trace>
  <inkml:trace contextRef="#ctx0" brushRef="#br0" timeOffset="15796.033">30393 3249 2028 0,'0'0'624'0,"0"0"-228"0,0 0 38 16,23-43-30-16,-19 38-68 0,1 3-88 0,-3 2-97 15,1 1-58-15,0 5-35 0,2 8 16 16,2 3-13-16,-1 5-21 0,1 4-16 15,-1 4-5-15,-1 1-19 0,2 0-1 16,-3-1-11-16,1 1-43 0,-2 0-62 16,0-2-40-16,0 0-34 0,-1-3-64 15,0-5-75-15,-1-6-240 0,0-6-568 16,-1-4-563-16</inkml:trace>
  <inkml:trace contextRef="#ctx0" brushRef="#br0" timeOffset="16148.028">30461 3445 3159 0,'0'0'461'0,"0"0"-309"0,0 0 27 16,0 0 25-16,0 0-39 0,0 0-50 15,0 0-25-15,37 0-22 0,-25-6-68 16,1 1-81-16,0-2-61 0,-4 0 2 16,-1 1-3-16,-1-1-25 0,-3 2-30 15,1 1-27-15,0 3 6 0,-1 1 91 0,0 0 42 16,1 4 50-16,3 2 36 0,1 4 125 15,2 1 76-15,0 3-26 16,1 3-36-16,0-1-22 0,1 1-26 0,-2 0-12 16,0-1-26-16,2-1-15 0,-4 1-12 15,0-5-7-15,0 0-18 16,-3-5 27-16,-2 1 0 0,-1-5 6 0,-2 0 7 16,0 0 24-16,-1-2 50 0,0 0 67 15,0 0 0-15,-1-6-16 0,1-1-53 16,0-6-22-16,0-5-11 0,4-4-35 15,5-3-24-15,2-3-21 0,4 2-43 16,4 3-36-16,2 4-71 0,3 4-77 16,2 4-118-16,-5 4-281 0,10 0-1189 0</inkml:trace>
  <inkml:trace contextRef="#ctx0" brushRef="#br0" timeOffset="17328.122">31225 3360 2165 0,'0'0'330'0,"0"0"15"0,0 0 30 0,0 0-63 0,0 0-122 0,0 0-77 16,0 0-100-16,0 0-10 0,0 0 63 15,5 40 16-15,-4-15-26 0,-1 3-27 16,0 0-10-16,-2 0-6 0,-2-4-12 16,1-1-1-16,1-4 0 0,0-3-10 15,2-2 9-15,0-5-1 0,-2-5-8 16,2-1 10-16,0-3 50 0,0-2 40 0,0-6 28 15,2-5-9-15,4-12-85 0,1-15-24 16,2-14-27-16,3-6 8 16,0 4 7-16,3 2 12 0,-4 9 3 0,1 4 15 15,0 6 10-15,-4 8 3 0,2 9-3 16,0 4-28-16,-1 2 0 16,1 1-19-16,3 3 4 0,0 7-4 0,-1 4-27 15,3 11-4-15,3 10 22 0,-1 16 28 16,3 10 22-16,-7 6-22 0,-4-4-12 15,-7-10 9-15,-2-13-1 0,-2-6-11 16,-2-4-7-16,3 1-24 0,1 0 2 16,0-3 32-16,0-8 12 0,3-7 1 15,4-2 86-15,2-8 12 0,4-8-43 16,6-11-56-16,5-11-44 0,7-14 7 16,-3-5 37-16,-3 4 0 0,-6 10 37 15,-6 15-15-15,-3 8 18 0,-1 7 1 16,2 0-23-16,-3 5 7 0,-1 4-25 15,1 4-20-15,-3 9-32 0,1 7 52 16,-4 14 52-16,0 11-12 0,2 10-21 16,-4 1-16-16,-2-1 0 0,0-13-3 15,-2-10 0-15,4-6 0 0,4-4-2 0,0 3-17 16,5-1-14-16,5-2-1 16,0-5 34-16,5-7 37 0,10-6 6 15,0-3-12-15,2-8-31 0,2-5-50 0,-11-4-18 16,5-5-43-16,-5-1 27 0,-3 1 44 15,-2 0 28-15,-3 3 12 0,-4 6 25 16,-3 4 13-16,-3 3-4 0,-4 7 9 16,-1 2-43-16,-8 4-15 0,-4 6-32 15,-5 8 15-15,-1 5 32 0,2 1 25 16,2 4-25-16,5-1-2 0,2-3-17 16,4-3-3-16,0-3 1 0,4-6-23 15,2-2 27-15,1-6 17 0,4-2 53 16,2-2 28-16,1-2-16 0,8-6-65 15,4-2-20-15,0-4-30 0,3 1-12 0,-5-1 6 16,-9 4 3-16,0 2 9 16,-4 4 16-16,-3 4-6 0,2 4-18 15,-1 4 52-15,0 4 38 0,1 3-12 16,-1 1-7-16,2 1-17 0,-1-2 10 0,-3 2 1 16,3-5-11-16,-1-1 14 15,-1-4-1-15,1-1-15 0,1-3-16 0,1-3 16 16,3 0 43-16,1-6 13 0,2-2-6 15,-2-2-22-15,0-1-6 16,2 0 24-16,-3-3-5 0,0 4-1 0,-1 2 3 16,-5 2-37-16,1 1-6 0,-2 3-12 15,-1 2-3-15,3 4-26 0,1 0 17 16,1 2 5-16,1 1 3 0,-1-2 13 16,-1 0-12-16,0-1-13 0,0-3 9 15,0 1-6-15,0-2 4 0,3 0 3 0,0-2 18 16,-3-2 25-16,2-2 3 15,3 0-6-15,-2-1 6 0,3 0 15 16,1 1 10-16,-3 2-25 0,7 4 12 16,-2 0-3-16,2 7-37 0,-3 4-2 15,-2 4 1-15,2 3-2 0,-1 0 1 16,1-1-11-16,-2-1-55 0,-2-4-43 16,3-7-67-16,-4-3-196 0,20-7-1172 0</inkml:trace>
  <inkml:trace contextRef="#ctx0" brushRef="#br0" timeOffset="18297.044">30445 8145 2684 0,'0'0'520'0,"0"0"-395"0,0 0 116 0,0 0-35 16,0 0-65-16,4 51-25 0,-2-25-11 15,3 7-31-15,-1 2-30 0,1-3-19 16,0 4-23-16,-3-7-2 0,1 4-10 16,-2-3-34-16,-1 0-68 0,-1-4-71 15,-3-4-85-15,0-3-212 0,0-8-637 16,1-5-787-16</inkml:trace>
  <inkml:trace contextRef="#ctx0" brushRef="#br0" timeOffset="18579.754">30398 8179 3537 0,'0'0'337'0,"2"-41"-202"16,5 25 85-16,4-1-49 15,4 2-41-15,3 2-4 0,1 1-49 0,4 4-43 16,2 5-32-16,4 3-2 0,0 2-16 16,2 7 3-16,0 7-8 0,-1 4-13 15,-2 6-9-15,-5 3-50 0,-4 5-15 16,-5 7 21-16,-11 7-9 0,-3-5-10 15,-10-2 5-15,-9-3 1 0,-10 2 34 16,-2-3 33-16,-10 7 33 0,7-11 41 16,7-14 3-16,-3 2 10 0,7-8-20 15,-1-2-5-15,0-1-17 0,7-6-12 16,4-4-36-16,9-8-36 16,4-4-98-16,8-10-292 0,14-9-125 0,14-11-53 15,21-5-150-15,-6 7-236 0</inkml:trace>
  <inkml:trace contextRef="#ctx0" brushRef="#br0" timeOffset="18861.719">31060 8258 1839 0,'0'0'280'0,"0"0"-112"0,0 0 78 15,0 0 82-15,0 0-13 16,0 0-105-16,-49 45-67 0,25-28-32 16,-3 1-57-16,-2 4-38 0,0-3-16 0,2-1-4 15,1 3-21-15,5-4-3 0,4-3-36 16,6-2 4-16,3-5 6 0,5-3-25 15,3-3-10-15,5-1 89 0,5-4 47 16,5-2 46-16,2-2-17 16,5-2-13-16,4 0-31 0,0 0-32 0,1 3 0 15,0 1-19-15,-3 4 0 0,-3 2 18 16,-4 3-37-16,-3 4-3 0,-3 2 12 16,-4 1 7-16,0 1-7 0,-3 0-31 15,-2-1-7-15,1-5-48 0,-1 1-49 16,1-4-48-16,1-2-110 0,2-4-255 15,1-2-863-15</inkml:trace>
  <inkml:trace contextRef="#ctx0" brushRef="#br0" timeOffset="19046.761">31263 8031 3087 0,'0'0'332'0,"0"0"-173"15,0 0 109-15,0 0-10 0,0 0 35 0,0 0-135 16,0 0-131-16,0 0-27 15,0 0 0-15,0 0 11 0,-1 61 10 16,4-9-2-16,2 3-19 0,-4-5-3 0,1-12-28 16,-2-10-46-16,0-7-41 0,5-2-56 15,0 4-61-15,-2 2-108 0,0 0-420 16,-3-8-961-16</inkml:trace>
  <inkml:trace contextRef="#ctx0" brushRef="#br0" timeOffset="19379.679">31278 8355 2613 0,'0'0'441'0,"0"0"-284"0,0 0 56 16,0 0-101-16,40-32-8 0,-23 26-25 15,3-1 0-15,5 2-16 0,0 1-44 16,-2-1-7-16,0 2-12 0,-2 0 0 16,-4-1-1-16,-2 1-40 0,-4 3-25 15,-1 0-9-15,-2 5-8 0,-3 3 20 0,-3 6 31 16,-2 2 7-16,-2 4 24 0,-3 3-1 15,-3 0-33-15,-4-1-19 0,1 0 9 16,0-2 23-16,0-4 20 0,3-2 2 16,4-7-2-16,3-1 1 0,1-2 1 15,6-4 79-15,4-2 29 0,5-6 31 16,0 1-6-16,4-6-39 0,3 0-37 16,-1-1-36-16,4 3-21 0,-1 3-38 15,1 3 38-15,-1 5-2 0,1 3 2 16,2 4-28-16,-2 3 25 0,-1 2-22 15,-2-1-45-15,-2-1-34 0,0-2-67 16,-4-1-150-16,-4-4-396 0,8-4-1320 0</inkml:trace>
  <inkml:trace contextRef="#ctx0" brushRef="#br0" timeOffset="20395.662">31960 8264 2760 0,'0'0'426'0,"0"0"-238"0,0 0 92 0,0 0-41 0,0 0-72 0,0 0-70 16,0 0-6-16,7 36-20 0,-10-21-3 15,2 1-12-15,1-1-19 0,0 2-18 16,0-6-17-16,2 1-2 0,2-5-2 16,-2-3-13-16,1 2-4 0,1-4-12 15,-2-1 15-15,6-1 16 0,2-2 39 16,-1-5 53-16,2-2-11 0,-4-6-63 16,-2-8-9-16,0-9-9 0,-3-12 0 15,4-10 0-15,-2-5 22 0,3 7-7 16,4 4 28-16,-5 14 0 0,4 8-9 15,-4 8 3-15,-2 6-3 0,1-1-7 16,2 5-11-16,2 2-16 0,-1 6-39 16,1 3 5-16,7 8 32 0,1 5 2 15,2 7 2-15,-2 2-2 0,-6 5 0 0,-3-1-15 16,-3-1-4-16,3 1 1 16,-2-4 17-16,-2 0-1 0,0-3 1 15,-3-3 1-15,1-4 0 0,-1-4-1 0,1-5-15 16,-1-3 16-16,2-3 1 0,4-4 33 15,2-5 40-15,5-6-41 0,2-6-33 16,2-11-22-16,5-9-5 0,-4 2 14 16,-3 4 13-16,-1 5 3 0,-8 7-1 15,3 1 12-15,1 0-14 0,-2 8-19 16,-3 5-21-16,-2 5 10 0,-2 4 2 16,0 8-64-16,5 8 92 0,0 11 15 15,-3 15-3-15,1 7 7 0,1 4-16 16,-6-9 0-16,0-10 9 0,-1-11-12 15,-7-2 0-15,3 6-3 0,4 2-18 16,1-1-41-16,2-3-21 0,7-7 15 16,5-7 40-16,5-4 26 0,-1-6 1 15,5-2-36-15,2-12-41 0,-3 1 1 16,7-6-11-16,3-6 11 0,-7 2 42 16,1-8 35-16,-9 1 16 0,-8 2 46 15,-2 2-12-15,-5 5-3 0,-1 7 24 0,-1 4 1 16,0 6 8-16,-4 3-80 0,-9 10-28 15,0 3-15-15,-4 9 12 16,-2 5 31-16,4 5 11 0,5 2-8 0,1-4-1 16,5-1 1-16,-2-5-3 0,2-3-13 15,4-2-9-15,2-5 21 0,7-2 1 16,1-4 22-16,2-3 9 0,5-5 9 16,1 0-40-16,4-6 0 0,-1-4-21 15,-6-3-10-15,-2-2-6 0,-1-1-7 16,1 2 13-16,1 1 12 0,-1 6 4 15,-1 0-13-15,-1 2 8 0,-5 4 20 16,4 1 0-16,-2 5 0 0,2 0-2 16,2 4 2-16,0-1-13 0,-2 1 11 15,-2-2-13-15,0 0-26 0,-3-2 1 16,0 0-2-16,-1-4 14 0,-3-1 3 0,0 0 0 16,3-2 24-16,1-2-18 15,4-5-9-15,3-1 3 0,0 1 25 16,-1-1 26-16,2 0 5 0,-2-1 10 0,0 5 3 15,-1 0-28-15,-1 5-13 0,0 1 88 16,2 1-32-16,0 5-59 0,0 4-20 16</inkml:trace>
  <inkml:trace contextRef="#ctx0" brushRef="#br0" timeOffset="20519.44">33119 8385 4122 0,'0'0'0'0,"0"0"-22"0,0 0 20 0,0 0 2 0,43 34-1 0,-38-31 4 16,3-3 63-16,2-1-26 0,1-3-6 15,3-3-15-15,5-2-19 0,1 1 0 16,-2 1-3-16,3 2-31 0,-5 4 6 15,0 1-25-15,-2 1-7 0,2 5 60 16,0 0-73-16,2 4 61 0,-1-1-687 16,-5-4-629-16,-4-1-641 0</inkml:trace>
  <inkml:trace contextRef="#ctx0" brushRef="#br0" timeOffset="21177.297">28943 9176 2629 0,'0'0'408'0,"0"0"-219"0,-50-2 43 0,35 0-32 0,-2-1-20 0,5 1-64 0,1 0-15 15,3 1-10-15,3 1-16 0,3 0-25 16,2 0-50-16,4 0-19 0,8 1-64 16,13 3 83-16,22-2 121 0,28-2 34 15,18-2-34-15,19-8-32 0,4-2-36 16,0-2-35-16,7-1-3 0,3 0-15 16,5 1 4-16,2-1-2 0,2 1-1 15,3 2 14-15,1 0-3 0,4 1 4 16,-3 1-13-16,-2 1-3 0,-4 2-1 15,-5 1-12-15,-11 1 1 0,-10 3-12 16,-14 1-32-16,-21 1-18 0,-12 0-18 0,-17 5-7 16,-16-2-16-16,-11-1-91 0,-8 2-84 15,-6-2-232-15,-5 1-496 16,-3 2-408-16</inkml:trace>
  <inkml:trace contextRef="#ctx0" brushRef="#br0" timeOffset="21744.395">28827 9735 2020 0,'0'0'1066'0,"0"0"-804"0,0 0-11 0,43-12-49 0,-23 7-17 0,4 0-43 16,0 0-14-16,-1 0-38 0,3 2-40 16,6 0-13-16,12 0-3 0,14-1-9 15,10 0 3-15,10 0-1 0,9-2-5 16,3-1-4-16,9-3-5 0,9 0 5 15,8-4 1-15,5 2-4 0,9-2 4 16,3 1 18-16,6-1 0 0,-2 3 12 16,3 0 24-16,-6 4 4 0,-8 4-31 0,-4 0-28 15,-14 2-17-15,-7 1-1 0,-14 0-15 16,-13 0-10-16,-9 3-27 16,-9 1-9-16,-11 0 12 0,-12-1-15 0,-9 1-32 15,-7 0-18-15,3 0-41 0,0 2-66 16,-2 1-121-16,-7 1-280 15,-8-1-544-15,-7 0-650 0</inkml:trace>
  <inkml:trace contextRef="#ctx0" brushRef="#br0" timeOffset="22195.49">28982 10219 1197 0,'0'0'1021'0,"0"0"-807"0,0 0 70 0,0 0 88 16,-47-38-40-16,34 31-104 0,0 0-32 0,0 2-58 16,3 2-12-16,6 0-7 0,1 0-35 15,2 3-38-15,2-1-46 16,6 0 0-16,15 1 45 0,18-2 29 0,30-1 44 16,17-1 17-16,15-3-15 0,8-2-31 15,1-1-22-15,4-1-30 0,6 0 0 16,5-1-13-16,1 1 0 0,5-2 4 15,-2 4 8-15,2 0-5 0,-3 2-10 16,0 0-21-16,-5 3 0 0,-11 0-12 16,-7 0-12-16,-9 1-37 0,-8 2 0 15,-6 1-13-15,-11 0-11 0,-11 0-29 16,-17 0-58-16,-13 0-51 0,-11 3-66 16,-8-1-209-16,-2 1-501 0,-4 1-330 15</inkml:trace>
  <inkml:trace contextRef="#ctx0" brushRef="#br0" timeOffset="22597.492">28916 10562 3201 0,'0'0'515'0,"0"0"-392"0,0 0-89 0,0 0 165 0,45 7-15 15,0-5-4-15,15-2 2 0,16-3-12 16,8-3-39-16,5-2-14 0,4-1-32 0,6-3-15 15,7 1-6-15,3-2-18 16,7-2-19-16,7 2-24 0,3-1-1 16,7 0-2-16,3 3-12 0,1 1-3 0,3 1-18 15,-4 2-34-15,-3 3 3 16,-6 1 6-16,-8-1-1 0,-11 4 4 16,-13 0-24-16,-8 2-47 0,-16 1-49 0,-18 0-42 15,-19-1-101-15,-16-1-190 0,-12-1-516 16,-1 0-473-16</inkml:trace>
  <inkml:trace contextRef="#ctx0" brushRef="#br0" timeOffset="22995.056">28990 11053 3220 0,'0'0'445'0,"0"0"-353"0,0 0 46 16,-39 14 26-16,33-10-54 16,3-2-54-16,2-2-9 0,1 0 2 15,0 0-18-15,0 0-31 0,3 0-18 0,1-2 17 16,6-2 1-16,6-1 31 0,10-4 6 15,16-4 3-15,20-4-9 0,15-1 6 16,8-2 3-16,10 2 19 0,3-1-3 16,9 1 8-16,11-1 4 0,7 3 2 15,7-1-14-15,7 3-20 0,1 3-8 16,5 2-10-16,-2 2-17 0,-3 2-1 16,-7 3-10-16,-8 2 7 0,-9 0-40 15,-12 5-76-15,-10 0-54 0,-12 1-27 16,-12 1 10-16,-18 0 13 0,-13-2 10 15,-18 2-70-15,-6-1-297 0,-4-2-629 16,-1 1-684-16</inkml:trace>
  <inkml:trace contextRef="#ctx0" brushRef="#br0" timeOffset="23347.787">28975 11613 3698 0,'0'0'431'0,"0"0"-384"16,0 0-13-16,0 0-15 0,9 37 34 15,21-25 59-15,19-3 24 0,26-4 15 16,18-4-19-16,15-3 6 0,9-8-34 15,2-1-25-15,13-3-33 0,6 0-25 16,7 1-19-16,5-1-2 0,2 0-1 16,-2 4-20-16,1 0-25 0,-4 3-30 15,-11 0-22-15,-7 3-12 0,-7 2-19 16,-11 2-28-16,-14 0-10 0,-10 2-1 16,-13 4-20-16,-22-1-54 0,-12 1-87 15,-17-2-160-15,-9 3-181 0,-2-4-464 16</inkml:trace>
  <inkml:trace contextRef="#ctx0" brushRef="#br0" timeOffset="23712.56">28908 12346 3786 0,'0'0'465'16,"0"0"-366"-16,0 0 19 0,-42 13-4 15,37-10-70-15,3 0-44 0,2-3-62 16,6 0 62-16,4 3 9 0,8-2 77 15,15-1 13-15,23 0-1 0,31-7-9 0,25-7-16 16,17-2-15-16,12-2-15 0,8-2-18 16,13 2-25-16,10-3-16 0,8-1-23 15,4 3-53-15,1 0 9 0,0 2-6 16,4 2-18-16,-3 2-7 0,-2-2 6 16,3 2-32-16,-7-2-71 0,-14 3-211 15,-44 0-927-15,-12 0-1012 0</inkml:trace>
  <inkml:trace contextRef="#ctx0" brushRef="#br0" timeOffset="40458.788">28512 4017 2483 0,'0'0'255'0,"0"0"-194"0,0 0 97 0,0 0 37 0,0 0 3 16,0 0-14-16,0 0-47 0,0 0-40 15,0 0-40-15,-25-37-22 0,22 31-4 16,0 2 10-16,-1-3-16 0,0 3 10 16,0-2-35-16,-2 0-11 0,-1 1-5 15,-3 1-43-15,-4-1-17 0,-1 1 7 0,-6 2-16 16,-5 2-13-16,-8 0 19 16,1 6 34-16,-2 0 16 0,1 5 26 0,5 0-10 15,-2 2 13-15,1 2 12 0,3 1 14 16,2 2-23-16,3 2-1 0,2 0-1 15,2 2-1-15,5-1-1 0,1 0-18 16,6-1 16-16,4 1-29 0,2-1 15 16,8-2 17-16,4 3 25 0,5 2 1 15,5 0 2-15,5 4-2 0,2 0-1 16,4 1 1-16,6 6-14 0,-4-4 7 16,1 1-16-16,0 2-2 0,-4 2 0 15,2 13-1-15,-5 7-11 0,-2 3 11 16,-12-3 0-16,-7-6 2 0,-7-3 0 15,-4-1 17-15,-9 2 0 0,-7 1 25 16,-7-1-21-16,-5 1 24 0,-7-2 10 16,-2 0-13-16,-2-1-3 0,3-3 6 15,4-8 16-15,9-9-13 0,6-4-8 0,4-6-2 16,1 3-18-16,-3-1-21 16,5 1-1-16,3-6-18 0,4 0-19 15,4-6-11-15,2 2 1 0,4-1 6 0,4 1 40 16,4 0 1-16,3 1 3 0,5 0 13 15,1-1-16-15,3 1-22 16,1 1-28-16,1 2-7 0,1 0 7 0,0 4 2 16,-1 2 1-16,0 3 12 0,-3 4 7 15,4 8-17-15,0 7 23 0,0 10 19 16,-3 3-13-16,-7 1 16 0,-5-2 16 16,-6-1-13-16,-2 4 19 0,-4 3 10 15,-3 5 15-15,-6 4 20 0,-5 3 21 16,-1 1 7-16,-4 0 2 0,0 1 7 15,1-2 5-15,2-6 19 0,3 1 61 16,2-4-57-16,2-4-36 0,9-4-41 16,0-4-37-16,10-5 3 0,5-1-21 15,5-10 0-15,13 2 0 0,9-5-9 16,10-6 8-16,11-2 1 0,0-8-46 0,5-8-120 16,4-5-119-16,0-1-106 15,-4-8-255-15,-16-1-711 0,-6-5-590 0</inkml:trace>
  <inkml:trace contextRef="#ctx0" brushRef="#br0" timeOffset="47674.63">15092 12484 1106 0,'-60'7'1051'0,"9"-4"-885"0,-6 1-43 0,0-1 86 0,-2-1-15 16,-3 0 24-16,-1 0-23 15,-3-1-52-15,-3 0-47 0,-1 1-30 0,-2 0 7 16,-3-2-22-16,0 0-49 0,-2 0 64 16,0 0-38-16,-3-2-6 0,0-1-3 15,-3-1-17-15,0-2-2 0,0-1-1 16,0-3-18-16,2-3-2 0,4-1 20 0,0-3 1 16,4-1-15-16,2-4-1 15,3 0 3-15,4-4 10 0,2 0 3 16,4-3 10-16,5-2 15 0,4 0 0 0,10 0 10 15,0-5-17-15,4-2 11 0,7 0-17 16,0-8 10-16,8 3-22 16,4-3 0-16,6 0 0 0,4-1-15 0,5-1-10 15,2 0-7-15,7 0 4 0,4 0-1 16,3 0-8-16,4 0 2 0,3 1-13 16,5 2 4-16,2-1-38 0,5 1-39 15,6 1 13-15,2-1 9 0,5 5-3 16,1 0-1-16,4 1 39 0,3 2 16 15,2 0 12-15,3 2 24 0,2-1 12 16,1 2 11-16,2-1 22 0,2 4 28 16,3 1 22-16,3-1-16 0,4 3 4 15,2 1-27-15,1 0-9 0,3 2-12 16,-2 5-7-16,3 0-3 0,0 3-13 16,1 4 0-16,0-1 0 0,0 7-4 15,-2 3 1-15,-2 1 3 0,-1 3-3 16,-1 5 0-16,-2 4-16 0,1 3 19 15,-3 3-3-15,0 2-13 0,0 4 15 16,-3 1-18-16,-1 3-16 0,-3 4 0 16,-1 0-3-16,-2 6-1 0,-2-2 10 15,-4 2 1-15,-2 1-5 0,-3-2 21 0,-4 0 12 16,-2 1 1-16,-6 1 2 16,-1 3 10-16,-4-1 6 0,-5 3 13 15,-6 2-13-15,-6 0 10 0,-5 2 4 0,-4 3-33 16,-4 0-19-16,-6 4 17 15,-1-4-11-15,-5 4-32 0,-2-2 16 0,-4-1-6 16,-3-2 9-16,1 0-6 0,-3-2 29 16,-1-4 3-16,-2-1 2 0,2-8 21 15,2-5-1-15,2-3 7 0,-2-3 38 16,-5 5 1-16,-1 5 2 0,-8 3 0 16,-7 4-13-16,-7 3-15 0,-7 5-17 15,-4 2-12-15,1-9-11 0,6-2-2 16,0-7-2-16,1-3-17 0,-1-2 6 15,0-1 13-15,1-1 2 0,-5-5 17 16,2 1 0-16,-3-2-6 0,-2-2-13 16,4 2-1-16,-3-4-2 0,1-2-26 15,3 0-9-15,0-2 10 0,3-5 26 16,0-1 2-16,3 0 16 0,0-3 7 0,2-3 8 16,2 2 17-16,5-3 0 15,7 1-7-15,5 1 10 0,2 0 3 16,-2 0-1-16,-4 0-9 0,-3 0-22 0,3 0-6 15,1 2-15-15,1-2-1 0,4 0-1 16,0 0-18-16,3 0 19 16,0 0 0-16,4-2-3 0,0 1-35 0,2-1-44 15,3-3-95-15,0 0-132 0,3-3-260 16,3 0-825-16</inkml:trace>
  <inkml:trace contextRef="#ctx0" brushRef="#br0" timeOffset="48807.353">15775 11122 1732 0,'-3'-8'335'0,"2"4"-258"0,1-2 128 0,0-1-15 0,0 1-38 0,0-2-17 0,2 0-6 15,3-2-17-15,-2 2-35 0,4-3-26 16,1 1-19-16,2-3-14 0,3-1-18 16,1 0-1-16,5-3-41 0,3 0 7 15,4-3-54-15,9-5-43 0,15-6-13 16,10-9-6-16,9-4 6 0,4 2 3 15,2-1 22-15,-3 3 58 0,6-6 36 16,6-1 26-16,6-4 12 0,7-4 8 16,7-3 6-16,6-3-4 0,5-3-22 15,9-3 0-15,6-2-2 0,7 0-17 16,4-3-10-16,4 0-33 0,7-4 16 0,5-2 46 16,6-2 17-16,4 0 25 0,7-1 13 15,0 0 16-15,7-1 36 16,3-2-29-16,3 0 2 0,7-4 14 0,-1 2-1 15,4-3-6-15,1 2 16 0,2 0-16 16,0 2 0-16,-1-2 5 0,5-1-2 16,-3-2-33-16,3 2 10 0,1 1-13 15,-1-1-13-15,3-1-25 0,1-1 10 16,-3 0-10-16,2 1-14 0,0 3 10 16,-6 1-12-16,0 3-2 0,1 0-7 15,-5 1 9-15,-2 0 1 0,1 0 1 16,-8 2-1-16,0 4 2 0,-1-2-3 15,-5 3 0-15,-3 0 0 0,-4 1 2 16,-5 2 11-16,-5 2-13 0,-5 2 1 16,-5 4 1-16,-5 1 11 0,-3 2-12 15,-5 2 11-15,-5 3-8 0,-8 2 8 16,-2 2-10-16,-5 0-2 0,-4 5 0 16,-7 0-2-16,-7 5-14 0,-6 0 14 0,-3 4-20 15,-10 1 10-15,-4 1-7 0,-10 2-10 16,-7 1 0-16,-6 3 17 0,-7 1 11 15,-5 3-2-15,-12 3-19 0,-8 8 3 16,-9 1 3-16,-3 2 16 16,1-2 0-16,2 0 2 0,-3-2-2 0,-2 2-25 15,-5 2-4-15,-5 1-66 16,0 1-43-16,-4-1-163 0,-2 0-209 0,-1 1-498 16,-8-3-293-16</inkml:trace>
  <inkml:trace contextRef="#ctx0" brushRef="#br0" timeOffset="49139.418">27350 5469 2032 0,'0'0'437'0,"0"0"-217"0,0 0 31 0,0 0-46 0,0 0-58 0,0 0-39 15,0 0-3-15,0 0 12 0,0 0-6 16,0 0-26-16,0 0-38 0,0 0-19 15,0 0 7-15,0 0 2 0,53 4-11 16,-30-1-14-16,2 0-12 16,3 1 0-16,-2 2-2 0,1 4-23 15,-2 2 0-15,-4 1 0 0,0 4 22 0,-3 2-16 16,-5 2 17-16,0 1 0 16,-4 2 1-16,-4 2 1 0,-3 3 2 0,-2-2 13 15,0 1-12-15,-5 2-3 0,-3-1-3 16,-2-1-25-16,-3 3-32 0,-3 1-9 15,-3 0-32-15,-10 6-38 0,-14 10-52 16,-14 8-126-16,-7 2-195 0,10-13-292 16,5-7-720-16</inkml:trace>
  <inkml:trace contextRef="#ctx0" brushRef="#br0" timeOffset="55181.988">10749 8715 59 0,'0'0'0'0</inkml:trace>
  <inkml:trace contextRef="#ctx0" brushRef="#br0" timeOffset="55255.241">10663 8804 421 0,'0'0'0'16,"0"0"-62"-16,0 0-206 0</inkml:trace>
  <inkml:trace contextRef="#ctx0" brushRef="#br0" timeOffset="55622.782">10398 8929 1220 0,'0'0'336'0,"0"0"-67"15,0 0 7-15,0 0-7 16,-39 15-33-16,33-12-11 0,2 0-38 16,2-1-59-16,1 0-45 0,1-2-83 15,3 0-54-15,7 2 54 0,8-2 108 16,13 0 26-16,16-3 25 0,20-6-45 16,6-3-10-16,0-2-41 0,-3 2-32 15,-8 2-31-15,-7 2 0 0,0 2-47 0,-6 0-44 16,-9 1-42-16,-11 2-42 15,-6 0-67-15,-8 1-117 0,3-2-177 0,-3 0-132 16,-3 1-678-16</inkml:trace>
  <inkml:trace contextRef="#ctx0" brushRef="#br0" timeOffset="55889.591">10239 9220 1372 0,'0'0'1155'0,"0"0"-990"16,0 0-62-16,0 0-68 0,0 0 4 16,0 0 157-16,62 17 94 0,-10-23-7 15,10-5-69-15,4-8 13 0,-2-3-49 0,-3-3-60 16,8-6-53-16,1-4-21 15,3-4-44-15,3-3-2 0,-2 2-92 16,-2-1-73-16,1 3-116 0,-7 1-133 0,-5 3-368 16,-17 8-775-16</inkml:trace>
  <inkml:trace contextRef="#ctx0" brushRef="#br0" timeOffset="57722.238">25940 4406 1596 0,'0'0'370'0,"0"0"-334"0,0 0 87 0,0 0 26 16,0 0-10-16,16 43-52 0,-9-35-51 0,2-1-36 15,4-1 1-15,0-3 44 0,3-3 71 16,4-3 16-16,10-8 0 0,11-8 9 16,5-8-23-16,0-1-41 0,-7 3-29 15,-12 6-10-15,-6 5 13 0,6-2 9 16,0 0 7-16,2 0-7 0,-2 5-12 15,-2 4-11-15,-1 6 17 0,-2 4 12 16,0 7-9-16,-1 6-26 0,0 4 1 16,-1 2-14-16,-3 2-18 0,-2-3-12 15,1-1-10-15,-1-1-9 0,1-4 9 16,-1-7 0-16,3-3 22 0,3-5 24 16,4-4 38-16,8-10 11 0,10-9-22 15,6-5-20-15,4-4-12 0,-3 7-16 16,-6 4-2-16,-7 10-1 0,-4 6-38 15,-6 5 13-15,-4 0 6 0,-3 3 15 0,4 6-27 16,5 1 28-16,2 3-13 16,0 3 1-16,-2-2 2 0,0 1-25 15,2-1 7-15,-4-3-4 0,2 0 35 16,2-4 19-16,4-1 13 0,10-6 5 0,6-3-12 16,7-8-6-16,-1-2-19 0,-5 0 0 15,-4 4-2-15,3 2-1 0,-1 6-19 16,2 1 3-16,-2 3 19 0,2 5 19 15,-4 1 19-15,1 1-13 0,1 3 3 16,-2-2-8-16,0-3-2 0,-1 1-18 16,0-5 0-16,0 0-1 0,-2-4-18 15,1-1-48-15,-1-6-18 0,0-2-19 16,0-3-6-16,0 2-23 0,-4-1-35 16,2-1-14-16,-9 3-36 0,-5 1 10 15,-6 2-47-15,-2 2-104 0,4 0-96 0,2 0-209 16,-4 1-4-16</inkml:trace>
  <inkml:trace contextRef="#ctx0" brushRef="#br0" timeOffset="58422.404">28494 4227 802 0,'0'0'1234'0,"0"0"-1026"0,0 0 83 0,0 0 63 0,0 0-65 0,0 0-44 16,0 0-39-16,0 0-79 0,0 0-67 16,0 0-32-16,0 0-28 0,0 0 1 15,0 0 12-15,0 0 56 0,0 0 12 16,0 0 8-16,58 20-8 0,-27-10-44 16,1 2-24-16,0-2-13 0,0 0-11 0,-3 2 8 15,-3-2 0-15,-3 3-12 0,-3-3-10 16,-5 4 12-16,-6 1-2 15,-2-1 15-15,-6 1 0 0,-2 4 2 0,-10 1 29 16,-3-1-31-16,-7 5-24 0,-13 7-45 16,-8 3-48-16,-10 10-2 0,-7 3-23 15,3-3-29-15,5-5-51 0,15-10-136 16,7-8-310-16,14-10-732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167" y="4414043"/>
            <a:ext cx="5138067" cy="418508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82D49F41-42BD-4A7F-84D4-B4F7E48B4F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71614" y="0"/>
            <a:ext cx="3037117" cy="465341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>
              <a:defRPr sz="1200"/>
            </a:lvl1pPr>
          </a:lstStyle>
          <a:p>
            <a:pPr>
              <a:defRPr/>
            </a:pPr>
            <a:fld id="{0AF3AFD6-2BC0-4B1C-A3C8-8C3FEB1DB624}" type="datetimeFigureOut">
              <a:rPr lang="en-US"/>
              <a:pPr>
                <a:defRPr/>
              </a:pPr>
              <a:t>2/17/2025</a:t>
            </a:fld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117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/>
              <a:t>CS2100 Computer </a:t>
            </a:r>
            <a:r>
              <a:rPr lang="en-US" err="1"/>
              <a:t>Organisation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968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036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F212744-5E7C-45C1-9608-84B47A302A3B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3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E76FAF1-F324-43B3-AE20-E3D3A1EF0362}" type="slidenum">
              <a:rPr lang="en-US" altLang="en-US"/>
              <a:pPr eaLnBrk="1" hangingPunct="1"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364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2BDAE71-1ABA-4E11-A245-AB7C6C4CF74F}" type="slidenum">
              <a:rPr lang="en-US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46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38E6CF9-91EE-4A5B-9458-B81E198556A8}" type="slidenum">
              <a:rPr lang="en-US" altLang="en-US"/>
              <a:pPr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04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6011392-A900-4B55-88EC-69A109B5CA9C}" type="slidenum">
              <a:rPr lang="en-US" altLang="en-US"/>
              <a:pPr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02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BE2D1B-6DE8-4129-A0BA-F8E9A7AD26CB}" type="slidenum">
              <a:rPr lang="en-US" altLang="en-US"/>
              <a:pPr eaLnBrk="1" hangingPunct="1"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902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48AF05-A711-4B9F-91CE-0988DBE832FE}" type="slidenum">
              <a:rPr lang="en-US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780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FEF84BE-7F4B-4A69-B6A7-2A32E42DC980}" type="slidenum">
              <a:rPr lang="en-US" altLang="en-US"/>
              <a:pPr eaLnBrk="1" hangingPunct="1"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854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1C51EB8-977D-4042-BD20-15E3C3DE579E}" type="slidenum">
              <a:rPr lang="en-US" altLang="en-US"/>
              <a:pPr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383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3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today’s world where distractions are everywhere, the ability to focus has become more and more difficult to achieve. We are constantly being stimulated, feeling restless, often without knowing why.</a:t>
            </a:r>
          </a:p>
          <a:p>
            <a:endParaRPr lang="en-US"/>
          </a:p>
          <a:p>
            <a:r>
              <a:rPr lang="en-US"/>
              <a:t>When the time comes to work, we suddenly find an excess of other things to do. Instead of working toward our goals, we go for a walk, grab a coffee, or check our emails. Everything seems like a great idea—everything except the very things we should be doing.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CS2100 Computer Organisation</a:t>
            </a:r>
          </a:p>
        </p:txBody>
      </p:sp>
    </p:spTree>
    <p:extLst>
      <p:ext uri="{BB962C8B-B14F-4D97-AF65-F5344CB8AC3E}">
        <p14:creationId xmlns:p14="http://schemas.microsoft.com/office/powerpoint/2010/main" val="4061719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35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01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18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45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13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4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3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50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23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71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8D159F-79B7-4CDA-A63D-5CD52E84F9AA}" type="slidenum">
              <a:rPr lang="en-US" altLang="en-US"/>
              <a:pPr eaLnBrk="1" hangingPunct="1"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666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576" cy="496888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78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ECAB5-334E-E734-3500-F5B1AB0E5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2498EF-155E-ECE2-29BF-236F551A8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E4653-BA51-8111-9F2B-9C5566630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651C1-596C-B7A9-CCC7-9C0D5A034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CA8206E-1FD3-32ED-59EC-160E0BB476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CS2100 Computer Organisation</a:t>
            </a:r>
          </a:p>
        </p:txBody>
      </p:sp>
    </p:spTree>
    <p:extLst>
      <p:ext uri="{BB962C8B-B14F-4D97-AF65-F5344CB8AC3E}">
        <p14:creationId xmlns:p14="http://schemas.microsoft.com/office/powerpoint/2010/main" val="1293532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0F92-93FA-DA7B-47AC-C28232AA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7038F-2E09-4BB1-06D2-B6D64120B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63C86E-41EA-54D2-57F1-A7CD6F448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3254B-56C4-8015-71D4-A48253B96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3AA43C3-921E-361E-5556-9984EE4C80A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CS2100 Computer Organisation</a:t>
            </a:r>
          </a:p>
        </p:txBody>
      </p:sp>
    </p:spTree>
    <p:extLst>
      <p:ext uri="{BB962C8B-B14F-4D97-AF65-F5344CB8AC3E}">
        <p14:creationId xmlns:p14="http://schemas.microsoft.com/office/powerpoint/2010/main" val="3189160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A2950-711E-3935-92E3-3CF4488AF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B45F07-869B-AD87-2D80-BFA891D4F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30D98-D80B-6310-54EB-A91652B42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8994D-283F-EDE0-F5DF-78D47B0A4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976167F-C4C6-CB93-77B6-2BA82D38BD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CS2100 Computer Organisation</a:t>
            </a:r>
          </a:p>
        </p:txBody>
      </p:sp>
    </p:spTree>
    <p:extLst>
      <p:ext uri="{BB962C8B-B14F-4D97-AF65-F5344CB8AC3E}">
        <p14:creationId xmlns:p14="http://schemas.microsoft.com/office/powerpoint/2010/main" val="3273849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92C4A-5C77-B28E-64C1-DA3ECBEC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75CF6-7AB4-49BC-5834-98913387C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75538-CC24-800C-E908-532C23EE0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E5E0-ABC0-DE5E-29AC-AB17EA199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5867AC2-7B59-E6D6-9BC6-61F3175281F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CS2100 Computer Organisation</a:t>
            </a:r>
          </a:p>
        </p:txBody>
      </p:sp>
    </p:spTree>
    <p:extLst>
      <p:ext uri="{BB962C8B-B14F-4D97-AF65-F5344CB8AC3E}">
        <p14:creationId xmlns:p14="http://schemas.microsoft.com/office/powerpoint/2010/main" val="2060933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29C1D-9861-471D-975E-B41A2D34D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2E57-E765-6EDC-0936-93CFFD770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262865-1864-6D05-1F92-B9856CA0F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7016D-7D0B-5DC0-94FD-0ECF312F8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54A231B-A0DD-2D2F-7903-FAD20FEF703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CS2100 Computer Organisation</a:t>
            </a:r>
          </a:p>
        </p:txBody>
      </p:sp>
    </p:spTree>
    <p:extLst>
      <p:ext uri="{BB962C8B-B14F-4D97-AF65-F5344CB8AC3E}">
        <p14:creationId xmlns:p14="http://schemas.microsoft.com/office/powerpoint/2010/main" val="189298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650A1-A436-19CF-367B-CDDC5A651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A6967-6B97-3C7F-ACA9-8A4C5DF68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AE1EE-51E8-ECEC-373F-083C3F9B5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4511-0041-55E9-3700-C24855C47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1BC9817-AAD9-33D0-0262-33836A1BAA8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CS2100 Computer Organisation</a:t>
            </a:r>
          </a:p>
        </p:txBody>
      </p:sp>
    </p:spTree>
    <p:extLst>
      <p:ext uri="{BB962C8B-B14F-4D97-AF65-F5344CB8AC3E}">
        <p14:creationId xmlns:p14="http://schemas.microsoft.com/office/powerpoint/2010/main" val="3940982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4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1A71A09-639D-46CA-B050-8A1D20B4459E}" type="slidenum">
              <a:rPr lang="en-US" altLang="en-US"/>
              <a:pPr eaLnBrk="1" hangingPunct="1"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7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334CFD4-617A-4721-9EEC-8CCCE3DEA1FF}" type="slidenum">
              <a:rPr lang="en-US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343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95EC0A2-4F45-4644-AF71-9B8920F2428E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9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C6EE20B-3C75-4D58-B8C7-86CA2F3BA12E}" type="slidenum">
              <a:rPr lang="en-US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482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2D56D54-5986-4D93-BDF8-80AF62F8116D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639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6183BD4-7A87-4836-8AB0-A98B37C7573E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73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1277" y="18288"/>
            <a:ext cx="911123" cy="329184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Sem 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A62E80-3767-43E8-B450-93834E4E47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63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947" y="18288"/>
            <a:ext cx="9504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8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  <p:sldLayoutId id="2147485099" r:id="rId12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://www.comp.nus.edu.sg/~cs2100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5JQX1BvsDI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LcOoQP7nhl4" TargetMode="External"/><Relationship Id="rId4" Type="http://schemas.openxmlformats.org/officeDocument/2006/relationships/hyperlink" Target="https://www.youtube.com/watch?v=GdLRSF5wZp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customXml" Target="../ink/ink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customXml" Target="../ink/ink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customXml" Target="../ink/ink29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customXml" Target="../ink/ink30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customXml" Target="../ink/ink31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.xml"/><Relationship Id="rId18" Type="http://schemas.openxmlformats.org/officeDocument/2006/relationships/image" Target="../media/image86.png"/><Relationship Id="rId26" Type="http://schemas.openxmlformats.org/officeDocument/2006/relationships/image" Target="../media/image90.png"/><Relationship Id="rId3" Type="http://schemas.openxmlformats.org/officeDocument/2006/relationships/customXml" Target="../ink/ink35.xml"/><Relationship Id="rId21" Type="http://schemas.openxmlformats.org/officeDocument/2006/relationships/customXml" Target="../ink/ink44.xml"/><Relationship Id="rId34" Type="http://schemas.openxmlformats.org/officeDocument/2006/relationships/image" Target="../media/image94.png"/><Relationship Id="rId7" Type="http://schemas.openxmlformats.org/officeDocument/2006/relationships/customXml" Target="../ink/ink37.xml"/><Relationship Id="rId12" Type="http://schemas.openxmlformats.org/officeDocument/2006/relationships/image" Target="../media/image83.png"/><Relationship Id="rId17" Type="http://schemas.openxmlformats.org/officeDocument/2006/relationships/customXml" Target="../ink/ink42.xml"/><Relationship Id="rId25" Type="http://schemas.openxmlformats.org/officeDocument/2006/relationships/customXml" Target="../ink/ink46.xml"/><Relationship Id="rId33" Type="http://schemas.openxmlformats.org/officeDocument/2006/relationships/customXml" Target="../ink/ink50.xml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29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customXml" Target="../ink/ink39.xml"/><Relationship Id="rId24" Type="http://schemas.openxmlformats.org/officeDocument/2006/relationships/image" Target="../media/image89.png"/><Relationship Id="rId32" Type="http://schemas.openxmlformats.org/officeDocument/2006/relationships/image" Target="../media/image93.png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28" Type="http://schemas.openxmlformats.org/officeDocument/2006/relationships/image" Target="../media/image91.png"/><Relationship Id="rId36" Type="http://schemas.openxmlformats.org/officeDocument/2006/relationships/image" Target="../media/image95.png"/><Relationship Id="rId10" Type="http://schemas.openxmlformats.org/officeDocument/2006/relationships/image" Target="../media/image82.png"/><Relationship Id="rId19" Type="http://schemas.openxmlformats.org/officeDocument/2006/relationships/customXml" Target="../ink/ink43.xml"/><Relationship Id="rId31" Type="http://schemas.openxmlformats.org/officeDocument/2006/relationships/customXml" Target="../ink/ink49.xml"/><Relationship Id="rId4" Type="http://schemas.openxmlformats.org/officeDocument/2006/relationships/image" Target="../media/image79.png"/><Relationship Id="rId9" Type="http://schemas.openxmlformats.org/officeDocument/2006/relationships/customXml" Target="../ink/ink38.xml"/><Relationship Id="rId14" Type="http://schemas.openxmlformats.org/officeDocument/2006/relationships/image" Target="../media/image84.png"/><Relationship Id="rId22" Type="http://schemas.openxmlformats.org/officeDocument/2006/relationships/image" Target="../media/image88.png"/><Relationship Id="rId27" Type="http://schemas.openxmlformats.org/officeDocument/2006/relationships/customXml" Target="../ink/ink47.xml"/><Relationship Id="rId30" Type="http://schemas.openxmlformats.org/officeDocument/2006/relationships/image" Target="../media/image92.png"/><Relationship Id="rId35" Type="http://schemas.openxmlformats.org/officeDocument/2006/relationships/customXml" Target="../ink/ink51.xml"/><Relationship Id="rId8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customXml" Target="../ink/ink56.xml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customXml" Target="../ink/ink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customXml" Target="../ink/ink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customXml" Target="../ink/ink5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[TextBox 7]"/>
          <p:cNvSpPr txBox="1"/>
          <p:nvPr/>
        </p:nvSpPr>
        <p:spPr>
          <a:xfrm>
            <a:off x="5037668" y="2800578"/>
            <a:ext cx="221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  <a:latin typeface="Calibri" panose="020F0502020204030204" pitchFamily="34" charset="0"/>
              </a:rPr>
              <a:t>Recitation 5</a:t>
            </a:r>
          </a:p>
        </p:txBody>
      </p:sp>
      <p:sp>
        <p:nvSpPr>
          <p:cNvPr id="11" name="[TextBox 7]"/>
          <p:cNvSpPr txBox="1"/>
          <p:nvPr/>
        </p:nvSpPr>
        <p:spPr>
          <a:xfrm>
            <a:off x="3017520" y="3462868"/>
            <a:ext cx="635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>
                <a:solidFill>
                  <a:srgbClr val="C00000"/>
                </a:solidFill>
                <a:latin typeface="Calibri" panose="020F0502020204030204" pitchFamily="34" charset="0"/>
              </a:rPr>
              <a:t>Datapath Design</a:t>
            </a:r>
            <a:endParaRPr lang="en-US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42" y="4984152"/>
            <a:ext cx="3735717" cy="1225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58" y="491740"/>
            <a:ext cx="5648858" cy="928216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37667" y="564501"/>
            <a:ext cx="3448798" cy="313527"/>
          </a:xfrm>
        </p:spPr>
        <p:txBody>
          <a:bodyPr>
            <a:noAutofit/>
          </a:bodyPr>
          <a:lstStyle/>
          <a:p>
            <a:pPr algn="dist" eaLnBrk="1" hangingPunct="1"/>
            <a:r>
              <a:rPr lang="en-GB" sz="1600" cap="none">
                <a:latin typeface="Calibri" panose="020F0502020204030204" pitchFamily="34" charset="0"/>
                <a:hlinkClick r:id="rId5"/>
              </a:rPr>
              <a:t>http://www.comp.nus.edu.sg/~cs2100/</a:t>
            </a:r>
            <a:endParaRPr lang="en-GB" sz="1600" cap="none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1A2C67-5606-45BE-A6A9-B08768BEEC4A}"/>
                  </a:ext>
                </a:extLst>
              </p14:cNvPr>
              <p14:cNvContentPartPr/>
              <p14:nvPr/>
            </p14:nvContentPartPr>
            <p14:xfrm>
              <a:off x="4828680" y="3979440"/>
              <a:ext cx="1458360" cy="33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1A2C67-5606-45BE-A6A9-B08768BEEC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9320" y="3970080"/>
                <a:ext cx="1477080" cy="52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From switch to gates</a:t>
            </a:r>
          </a:p>
        </p:txBody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Just switching on and off not enough to compute</a:t>
            </a:r>
          </a:p>
          <a:p>
            <a:pPr eaLnBrk="1" hangingPunct="1"/>
            <a:r>
              <a:rPr lang="en-US" altLang="en-US"/>
              <a:t>Need to build Boolean logic </a:t>
            </a:r>
            <a:r>
              <a:rPr lang="en-US" altLang="en-US">
                <a:solidFill>
                  <a:srgbClr val="FF0000"/>
                </a:solidFill>
              </a:rPr>
              <a:t>gates</a:t>
            </a:r>
            <a:r>
              <a:rPr lang="en-US" altLang="en-US"/>
              <a:t> so as to compute Boolean logic functions</a:t>
            </a:r>
          </a:p>
          <a:p>
            <a:pPr eaLnBrk="1" hangingPunct="1"/>
            <a:r>
              <a:rPr lang="en-US" altLang="en-US"/>
              <a:t>The basic gates:</a:t>
            </a:r>
          </a:p>
          <a:p>
            <a:pPr lvl="1" eaLnBrk="1" hangingPunct="1"/>
            <a:r>
              <a:rPr lang="en-US" altLang="en-US"/>
              <a:t>NOT</a:t>
            </a:r>
          </a:p>
          <a:p>
            <a:pPr lvl="1" eaLnBrk="1" hangingPunct="1"/>
            <a:r>
              <a:rPr lang="en-US" altLang="en-US"/>
              <a:t>OR, AND</a:t>
            </a:r>
          </a:p>
          <a:p>
            <a:pPr lvl="1" eaLnBrk="1" hangingPunct="1"/>
            <a:r>
              <a:rPr lang="en-US" altLang="en-US"/>
              <a:t>NAND, NOR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C24FDE-15DF-4A0F-8C04-5C8D3ADDFC78}"/>
                  </a:ext>
                </a:extLst>
              </p14:cNvPr>
              <p14:cNvContentPartPr/>
              <p14:nvPr/>
            </p14:nvContentPartPr>
            <p14:xfrm>
              <a:off x="2862720" y="2431440"/>
              <a:ext cx="2434680" cy="188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C24FDE-15DF-4A0F-8C04-5C8D3ADDFC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3360" y="2422080"/>
                <a:ext cx="2453400" cy="19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8365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N-channel and P-channel</a:t>
            </a:r>
          </a:p>
        </p:txBody>
      </p:sp>
      <p:pic>
        <p:nvPicPr>
          <p:cNvPr id="5018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2133601"/>
            <a:ext cx="7686675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0500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4038600" y="2286001"/>
            <a:ext cx="2228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P-channel MOSFET</a:t>
            </a:r>
          </a:p>
        </p:txBody>
      </p:sp>
      <p:sp>
        <p:nvSpPr>
          <p:cNvPr id="51206" name="Text Box 3"/>
          <p:cNvSpPr txBox="1">
            <a:spLocks noChangeArrowheads="1"/>
          </p:cNvSpPr>
          <p:nvPr/>
        </p:nvSpPr>
        <p:spPr bwMode="auto">
          <a:xfrm>
            <a:off x="3962400" y="5410201"/>
            <a:ext cx="224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N-channel MOSFET</a:t>
            </a:r>
          </a:p>
        </p:txBody>
      </p:sp>
      <p:sp>
        <p:nvSpPr>
          <p:cNvPr id="5120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CMOS NOT Gate</a:t>
            </a:r>
          </a:p>
        </p:txBody>
      </p:sp>
      <p:sp>
        <p:nvSpPr>
          <p:cNvPr id="51208" name="Line 5"/>
          <p:cNvSpPr>
            <a:spLocks noChangeShapeType="1"/>
          </p:cNvSpPr>
          <p:nvPr/>
        </p:nvSpPr>
        <p:spPr bwMode="auto">
          <a:xfrm>
            <a:off x="3962400" y="1905000"/>
            <a:ext cx="4114800" cy="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9" name="Line 6"/>
          <p:cNvSpPr>
            <a:spLocks noChangeShapeType="1"/>
          </p:cNvSpPr>
          <p:nvPr/>
        </p:nvSpPr>
        <p:spPr bwMode="auto">
          <a:xfrm>
            <a:off x="3962400" y="6019800"/>
            <a:ext cx="4114800" cy="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0" name="Text Box 7"/>
          <p:cNvSpPr txBox="1">
            <a:spLocks noChangeArrowheads="1"/>
          </p:cNvSpPr>
          <p:nvPr/>
        </p:nvSpPr>
        <p:spPr bwMode="auto">
          <a:xfrm>
            <a:off x="8226426" y="1514476"/>
            <a:ext cx="8531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66"/>
                </a:solidFill>
              </a:rPr>
              <a:t>V</a:t>
            </a:r>
            <a:r>
              <a:rPr lang="en-US" altLang="en-US" baseline="-25000">
                <a:solidFill>
                  <a:srgbClr val="000066"/>
                </a:solidFill>
              </a:rPr>
              <a:t>DD</a:t>
            </a:r>
          </a:p>
        </p:txBody>
      </p:sp>
      <p:sp>
        <p:nvSpPr>
          <p:cNvPr id="51211" name="Text Box 8"/>
          <p:cNvSpPr txBox="1">
            <a:spLocks noChangeArrowheads="1"/>
          </p:cNvSpPr>
          <p:nvPr/>
        </p:nvSpPr>
        <p:spPr bwMode="auto">
          <a:xfrm>
            <a:off x="8289925" y="5667375"/>
            <a:ext cx="10874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66"/>
                </a:solidFill>
              </a:rPr>
              <a:t>GND</a:t>
            </a:r>
            <a:endParaRPr lang="en-US" altLang="en-US" baseline="-25000">
              <a:solidFill>
                <a:srgbClr val="000066"/>
              </a:solidFill>
            </a:endParaRPr>
          </a:p>
        </p:txBody>
      </p:sp>
      <p:sp>
        <p:nvSpPr>
          <p:cNvPr id="51212" name="Line 9"/>
          <p:cNvSpPr>
            <a:spLocks noChangeShapeType="1"/>
          </p:cNvSpPr>
          <p:nvPr/>
        </p:nvSpPr>
        <p:spPr bwMode="auto">
          <a:xfrm>
            <a:off x="6324600" y="1905000"/>
            <a:ext cx="0" cy="8382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3" name="Line 10"/>
          <p:cNvSpPr>
            <a:spLocks noChangeShapeType="1"/>
          </p:cNvSpPr>
          <p:nvPr/>
        </p:nvSpPr>
        <p:spPr bwMode="auto">
          <a:xfrm flipH="1">
            <a:off x="6019800" y="2743200"/>
            <a:ext cx="3048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4" name="Line 11"/>
          <p:cNvSpPr>
            <a:spLocks noChangeShapeType="1"/>
          </p:cNvSpPr>
          <p:nvPr/>
        </p:nvSpPr>
        <p:spPr bwMode="auto">
          <a:xfrm>
            <a:off x="6019800" y="2743200"/>
            <a:ext cx="0" cy="609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5" name="Line 12"/>
          <p:cNvSpPr>
            <a:spLocks noChangeShapeType="1"/>
          </p:cNvSpPr>
          <p:nvPr/>
        </p:nvSpPr>
        <p:spPr bwMode="auto">
          <a:xfrm>
            <a:off x="6019800" y="3352800"/>
            <a:ext cx="3048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6" name="Line 13"/>
          <p:cNvSpPr>
            <a:spLocks noChangeShapeType="1"/>
          </p:cNvSpPr>
          <p:nvPr/>
        </p:nvSpPr>
        <p:spPr bwMode="auto">
          <a:xfrm>
            <a:off x="6324600" y="3352800"/>
            <a:ext cx="0" cy="6858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7" name="Line 14"/>
          <p:cNvSpPr>
            <a:spLocks noChangeShapeType="1"/>
          </p:cNvSpPr>
          <p:nvPr/>
        </p:nvSpPr>
        <p:spPr bwMode="auto">
          <a:xfrm flipH="1">
            <a:off x="6019800" y="4724400"/>
            <a:ext cx="3048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8" name="Line 15"/>
          <p:cNvSpPr>
            <a:spLocks noChangeShapeType="1"/>
          </p:cNvSpPr>
          <p:nvPr/>
        </p:nvSpPr>
        <p:spPr bwMode="auto">
          <a:xfrm>
            <a:off x="6019800" y="4724400"/>
            <a:ext cx="0" cy="609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9" name="Line 16"/>
          <p:cNvSpPr>
            <a:spLocks noChangeShapeType="1"/>
          </p:cNvSpPr>
          <p:nvPr/>
        </p:nvSpPr>
        <p:spPr bwMode="auto">
          <a:xfrm>
            <a:off x="6019800" y="5334000"/>
            <a:ext cx="3048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0" name="Line 17"/>
          <p:cNvSpPr>
            <a:spLocks noChangeShapeType="1"/>
          </p:cNvSpPr>
          <p:nvPr/>
        </p:nvSpPr>
        <p:spPr bwMode="auto">
          <a:xfrm>
            <a:off x="6324600" y="5334000"/>
            <a:ext cx="0" cy="6858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1" name="Line 18"/>
          <p:cNvSpPr>
            <a:spLocks noChangeShapeType="1"/>
          </p:cNvSpPr>
          <p:nvPr/>
        </p:nvSpPr>
        <p:spPr bwMode="auto">
          <a:xfrm>
            <a:off x="5867400" y="2743200"/>
            <a:ext cx="0" cy="609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2" name="Line 19"/>
          <p:cNvSpPr>
            <a:spLocks noChangeShapeType="1"/>
          </p:cNvSpPr>
          <p:nvPr/>
        </p:nvSpPr>
        <p:spPr bwMode="auto">
          <a:xfrm>
            <a:off x="5867400" y="4724400"/>
            <a:ext cx="0" cy="609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3" name="Line 20"/>
          <p:cNvSpPr>
            <a:spLocks noChangeShapeType="1"/>
          </p:cNvSpPr>
          <p:nvPr/>
        </p:nvSpPr>
        <p:spPr bwMode="auto">
          <a:xfrm flipH="1">
            <a:off x="5638800" y="5029200"/>
            <a:ext cx="2286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224" name="Group 21"/>
          <p:cNvGrpSpPr>
            <a:grpSpLocks/>
          </p:cNvGrpSpPr>
          <p:nvPr/>
        </p:nvGrpSpPr>
        <p:grpSpPr bwMode="auto">
          <a:xfrm>
            <a:off x="5638800" y="3048000"/>
            <a:ext cx="228600" cy="76200"/>
            <a:chOff x="2592" y="1920"/>
            <a:chExt cx="144" cy="48"/>
          </a:xfrm>
        </p:grpSpPr>
        <p:sp>
          <p:nvSpPr>
            <p:cNvPr id="51233" name="Oval 22"/>
            <p:cNvSpPr>
              <a:spLocks noChangeArrowheads="1"/>
            </p:cNvSpPr>
            <p:nvPr/>
          </p:nvSpPr>
          <p:spPr bwMode="auto">
            <a:xfrm>
              <a:off x="2688" y="1920"/>
              <a:ext cx="48" cy="48"/>
            </a:xfrm>
            <a:prstGeom prst="ellips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066FF"/>
                </a:buClr>
                <a:buSzPct val="80000"/>
                <a:buFont typeface="Arial Unicode MS" panose="020B0604020202020204" pitchFamily="34" charset="-128"/>
                <a:buChar char="➤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rgbClr val="660066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rgbClr val="003300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rgbClr val="000066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51234" name="Line 23"/>
            <p:cNvSpPr>
              <a:spLocks noChangeShapeType="1"/>
            </p:cNvSpPr>
            <p:nvPr/>
          </p:nvSpPr>
          <p:spPr bwMode="auto">
            <a:xfrm flipH="1">
              <a:off x="2592" y="1944"/>
              <a:ext cx="96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25" name="Line 24"/>
          <p:cNvSpPr>
            <a:spLocks noChangeShapeType="1"/>
          </p:cNvSpPr>
          <p:nvPr/>
        </p:nvSpPr>
        <p:spPr bwMode="auto">
          <a:xfrm>
            <a:off x="5634038" y="3086100"/>
            <a:ext cx="4762" cy="9525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6" name="Line 25"/>
          <p:cNvSpPr>
            <a:spLocks noChangeShapeType="1"/>
          </p:cNvSpPr>
          <p:nvPr/>
        </p:nvSpPr>
        <p:spPr bwMode="auto">
          <a:xfrm flipH="1">
            <a:off x="4800600" y="4038600"/>
            <a:ext cx="8382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7" name="Line 26"/>
          <p:cNvSpPr>
            <a:spLocks noChangeShapeType="1"/>
          </p:cNvSpPr>
          <p:nvPr/>
        </p:nvSpPr>
        <p:spPr bwMode="auto">
          <a:xfrm flipH="1">
            <a:off x="6324600" y="4038600"/>
            <a:ext cx="8382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8" name="Text Box 27"/>
          <p:cNvSpPr txBox="1">
            <a:spLocks noChangeArrowheads="1"/>
          </p:cNvSpPr>
          <p:nvPr/>
        </p:nvSpPr>
        <p:spPr bwMode="auto">
          <a:xfrm>
            <a:off x="3641725" y="3617914"/>
            <a:ext cx="11747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Input: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   0 = 0V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   1 = +5V</a:t>
            </a:r>
          </a:p>
        </p:txBody>
      </p:sp>
      <p:sp>
        <p:nvSpPr>
          <p:cNvPr id="51229" name="Text Box 28"/>
          <p:cNvSpPr txBox="1">
            <a:spLocks noChangeArrowheads="1"/>
          </p:cNvSpPr>
          <p:nvPr/>
        </p:nvSpPr>
        <p:spPr bwMode="auto">
          <a:xfrm>
            <a:off x="7375525" y="3694113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Output</a:t>
            </a:r>
          </a:p>
        </p:txBody>
      </p:sp>
      <p:sp>
        <p:nvSpPr>
          <p:cNvPr id="51230" name="Line 29"/>
          <p:cNvSpPr>
            <a:spLocks noChangeShapeType="1"/>
          </p:cNvSpPr>
          <p:nvPr/>
        </p:nvSpPr>
        <p:spPr bwMode="auto">
          <a:xfrm>
            <a:off x="6324600" y="4038600"/>
            <a:ext cx="0" cy="6858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1" name="Line 30"/>
          <p:cNvSpPr>
            <a:spLocks noChangeShapeType="1"/>
          </p:cNvSpPr>
          <p:nvPr/>
        </p:nvSpPr>
        <p:spPr bwMode="auto">
          <a:xfrm>
            <a:off x="5638800" y="4038600"/>
            <a:ext cx="0" cy="990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2" name="Text Box 31"/>
          <p:cNvSpPr txBox="1">
            <a:spLocks noChangeArrowheads="1"/>
          </p:cNvSpPr>
          <p:nvPr/>
        </p:nvSpPr>
        <p:spPr bwMode="auto">
          <a:xfrm>
            <a:off x="7299325" y="4916488"/>
            <a:ext cx="221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66"/>
                </a:solidFill>
              </a:rPr>
              <a:t>CMOS Inverter</a:t>
            </a:r>
          </a:p>
        </p:txBody>
      </p:sp>
    </p:spTree>
    <p:extLst>
      <p:ext uri="{BB962C8B-B14F-4D97-AF65-F5344CB8AC3E}">
        <p14:creationId xmlns:p14="http://schemas.microsoft.com/office/powerpoint/2010/main" val="35147841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4038600" y="2286001"/>
            <a:ext cx="2228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P-channel MOSFET</a:t>
            </a:r>
          </a:p>
        </p:txBody>
      </p:sp>
      <p:sp>
        <p:nvSpPr>
          <p:cNvPr id="52230" name="Text Box 3"/>
          <p:cNvSpPr txBox="1">
            <a:spLocks noChangeArrowheads="1"/>
          </p:cNvSpPr>
          <p:nvPr/>
        </p:nvSpPr>
        <p:spPr bwMode="auto">
          <a:xfrm>
            <a:off x="3962400" y="5410201"/>
            <a:ext cx="224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N-channel MOSFET</a:t>
            </a:r>
          </a:p>
        </p:txBody>
      </p:sp>
      <p:sp>
        <p:nvSpPr>
          <p:cNvPr id="522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CMOS NOT Gate</a:t>
            </a:r>
          </a:p>
        </p:txBody>
      </p:sp>
      <p:sp>
        <p:nvSpPr>
          <p:cNvPr id="52232" name="Line 5"/>
          <p:cNvSpPr>
            <a:spLocks noChangeShapeType="1"/>
          </p:cNvSpPr>
          <p:nvPr/>
        </p:nvSpPr>
        <p:spPr bwMode="auto">
          <a:xfrm>
            <a:off x="3962400" y="1905000"/>
            <a:ext cx="4114800" cy="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3" name="Line 6"/>
          <p:cNvSpPr>
            <a:spLocks noChangeShapeType="1"/>
          </p:cNvSpPr>
          <p:nvPr/>
        </p:nvSpPr>
        <p:spPr bwMode="auto">
          <a:xfrm>
            <a:off x="3962400" y="6019800"/>
            <a:ext cx="4114800" cy="0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4" name="Text Box 7"/>
          <p:cNvSpPr txBox="1">
            <a:spLocks noChangeArrowheads="1"/>
          </p:cNvSpPr>
          <p:nvPr/>
        </p:nvSpPr>
        <p:spPr bwMode="auto">
          <a:xfrm>
            <a:off x="8226426" y="1514476"/>
            <a:ext cx="8531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66"/>
                </a:solidFill>
              </a:rPr>
              <a:t>V</a:t>
            </a:r>
            <a:r>
              <a:rPr lang="en-US" altLang="en-US" baseline="-25000">
                <a:solidFill>
                  <a:srgbClr val="000066"/>
                </a:solidFill>
              </a:rPr>
              <a:t>DD</a:t>
            </a:r>
          </a:p>
        </p:txBody>
      </p:sp>
      <p:sp>
        <p:nvSpPr>
          <p:cNvPr id="52235" name="Text Box 8"/>
          <p:cNvSpPr txBox="1">
            <a:spLocks noChangeArrowheads="1"/>
          </p:cNvSpPr>
          <p:nvPr/>
        </p:nvSpPr>
        <p:spPr bwMode="auto">
          <a:xfrm>
            <a:off x="8289925" y="5667375"/>
            <a:ext cx="10874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66"/>
                </a:solidFill>
              </a:rPr>
              <a:t>GND</a:t>
            </a:r>
            <a:endParaRPr lang="en-US" altLang="en-US" baseline="-25000">
              <a:solidFill>
                <a:srgbClr val="000066"/>
              </a:solidFill>
            </a:endParaRPr>
          </a:p>
        </p:txBody>
      </p:sp>
      <p:sp>
        <p:nvSpPr>
          <p:cNvPr id="52236" name="Line 9"/>
          <p:cNvSpPr>
            <a:spLocks noChangeShapeType="1"/>
          </p:cNvSpPr>
          <p:nvPr/>
        </p:nvSpPr>
        <p:spPr bwMode="auto">
          <a:xfrm>
            <a:off x="6324600" y="1905000"/>
            <a:ext cx="0" cy="8382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7" name="Line 10"/>
          <p:cNvSpPr>
            <a:spLocks noChangeShapeType="1"/>
          </p:cNvSpPr>
          <p:nvPr/>
        </p:nvSpPr>
        <p:spPr bwMode="auto">
          <a:xfrm flipH="1">
            <a:off x="6019800" y="2743200"/>
            <a:ext cx="3048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8" name="Line 11"/>
          <p:cNvSpPr>
            <a:spLocks noChangeShapeType="1"/>
          </p:cNvSpPr>
          <p:nvPr/>
        </p:nvSpPr>
        <p:spPr bwMode="auto">
          <a:xfrm>
            <a:off x="6019800" y="2743200"/>
            <a:ext cx="0" cy="609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9" name="Line 12"/>
          <p:cNvSpPr>
            <a:spLocks noChangeShapeType="1"/>
          </p:cNvSpPr>
          <p:nvPr/>
        </p:nvSpPr>
        <p:spPr bwMode="auto">
          <a:xfrm>
            <a:off x="6019800" y="3352800"/>
            <a:ext cx="3048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0" name="Line 13"/>
          <p:cNvSpPr>
            <a:spLocks noChangeShapeType="1"/>
          </p:cNvSpPr>
          <p:nvPr/>
        </p:nvSpPr>
        <p:spPr bwMode="auto">
          <a:xfrm>
            <a:off x="6324600" y="3352800"/>
            <a:ext cx="0" cy="6858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1" name="Line 14"/>
          <p:cNvSpPr>
            <a:spLocks noChangeShapeType="1"/>
          </p:cNvSpPr>
          <p:nvPr/>
        </p:nvSpPr>
        <p:spPr bwMode="auto">
          <a:xfrm flipH="1">
            <a:off x="6019800" y="4724400"/>
            <a:ext cx="3048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2" name="Line 15"/>
          <p:cNvSpPr>
            <a:spLocks noChangeShapeType="1"/>
          </p:cNvSpPr>
          <p:nvPr/>
        </p:nvSpPr>
        <p:spPr bwMode="auto">
          <a:xfrm>
            <a:off x="6019800" y="4724400"/>
            <a:ext cx="0" cy="6096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3" name="Line 16"/>
          <p:cNvSpPr>
            <a:spLocks noChangeShapeType="1"/>
          </p:cNvSpPr>
          <p:nvPr/>
        </p:nvSpPr>
        <p:spPr bwMode="auto">
          <a:xfrm>
            <a:off x="6019800" y="5334000"/>
            <a:ext cx="3048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4" name="Line 17"/>
          <p:cNvSpPr>
            <a:spLocks noChangeShapeType="1"/>
          </p:cNvSpPr>
          <p:nvPr/>
        </p:nvSpPr>
        <p:spPr bwMode="auto">
          <a:xfrm>
            <a:off x="6324600" y="5334000"/>
            <a:ext cx="0" cy="6858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5" name="Line 18"/>
          <p:cNvSpPr>
            <a:spLocks noChangeShapeType="1"/>
          </p:cNvSpPr>
          <p:nvPr/>
        </p:nvSpPr>
        <p:spPr bwMode="auto">
          <a:xfrm>
            <a:off x="5867400" y="2743200"/>
            <a:ext cx="0" cy="609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6" name="Line 19"/>
          <p:cNvSpPr>
            <a:spLocks noChangeShapeType="1"/>
          </p:cNvSpPr>
          <p:nvPr/>
        </p:nvSpPr>
        <p:spPr bwMode="auto">
          <a:xfrm>
            <a:off x="5867400" y="4724400"/>
            <a:ext cx="0" cy="6096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7" name="Line 20"/>
          <p:cNvSpPr>
            <a:spLocks noChangeShapeType="1"/>
          </p:cNvSpPr>
          <p:nvPr/>
        </p:nvSpPr>
        <p:spPr bwMode="auto">
          <a:xfrm flipH="1">
            <a:off x="5638800" y="5029200"/>
            <a:ext cx="2286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248" name="Group 21"/>
          <p:cNvGrpSpPr>
            <a:grpSpLocks/>
          </p:cNvGrpSpPr>
          <p:nvPr/>
        </p:nvGrpSpPr>
        <p:grpSpPr bwMode="auto">
          <a:xfrm>
            <a:off x="5638800" y="3048000"/>
            <a:ext cx="228600" cy="76200"/>
            <a:chOff x="2592" y="1920"/>
            <a:chExt cx="144" cy="48"/>
          </a:xfrm>
        </p:grpSpPr>
        <p:sp>
          <p:nvSpPr>
            <p:cNvPr id="52257" name="Oval 22"/>
            <p:cNvSpPr>
              <a:spLocks noChangeArrowheads="1"/>
            </p:cNvSpPr>
            <p:nvPr/>
          </p:nvSpPr>
          <p:spPr bwMode="auto">
            <a:xfrm>
              <a:off x="2688" y="1920"/>
              <a:ext cx="48" cy="48"/>
            </a:xfrm>
            <a:prstGeom prst="ellips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066FF"/>
                </a:buClr>
                <a:buSzPct val="80000"/>
                <a:buFont typeface="Arial Unicode MS" panose="020B0604020202020204" pitchFamily="34" charset="-128"/>
                <a:buChar char="➤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rgbClr val="660066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rgbClr val="003300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rgbClr val="000066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52258" name="Line 23"/>
            <p:cNvSpPr>
              <a:spLocks noChangeShapeType="1"/>
            </p:cNvSpPr>
            <p:nvPr/>
          </p:nvSpPr>
          <p:spPr bwMode="auto">
            <a:xfrm flipH="1">
              <a:off x="2592" y="1944"/>
              <a:ext cx="96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249" name="Line 24"/>
          <p:cNvSpPr>
            <a:spLocks noChangeShapeType="1"/>
          </p:cNvSpPr>
          <p:nvPr/>
        </p:nvSpPr>
        <p:spPr bwMode="auto">
          <a:xfrm>
            <a:off x="5634038" y="3086100"/>
            <a:ext cx="4762" cy="9525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50" name="Line 25"/>
          <p:cNvSpPr>
            <a:spLocks noChangeShapeType="1"/>
          </p:cNvSpPr>
          <p:nvPr/>
        </p:nvSpPr>
        <p:spPr bwMode="auto">
          <a:xfrm flipH="1">
            <a:off x="4800600" y="4038600"/>
            <a:ext cx="8382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51" name="Line 26"/>
          <p:cNvSpPr>
            <a:spLocks noChangeShapeType="1"/>
          </p:cNvSpPr>
          <p:nvPr/>
        </p:nvSpPr>
        <p:spPr bwMode="auto">
          <a:xfrm flipH="1">
            <a:off x="6324600" y="4038600"/>
            <a:ext cx="8382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52" name="Text Box 27"/>
          <p:cNvSpPr txBox="1">
            <a:spLocks noChangeArrowheads="1"/>
          </p:cNvSpPr>
          <p:nvPr/>
        </p:nvSpPr>
        <p:spPr bwMode="auto">
          <a:xfrm>
            <a:off x="7375525" y="3694113"/>
            <a:ext cx="1320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Output  = 0</a:t>
            </a:r>
          </a:p>
        </p:txBody>
      </p:sp>
      <p:sp>
        <p:nvSpPr>
          <p:cNvPr id="52253" name="Line 28"/>
          <p:cNvSpPr>
            <a:spLocks noChangeShapeType="1"/>
          </p:cNvSpPr>
          <p:nvPr/>
        </p:nvSpPr>
        <p:spPr bwMode="auto">
          <a:xfrm>
            <a:off x="6324600" y="4038600"/>
            <a:ext cx="0" cy="6858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54" name="Line 29"/>
          <p:cNvSpPr>
            <a:spLocks noChangeShapeType="1"/>
          </p:cNvSpPr>
          <p:nvPr/>
        </p:nvSpPr>
        <p:spPr bwMode="auto">
          <a:xfrm>
            <a:off x="5638800" y="4038600"/>
            <a:ext cx="0" cy="9906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55" name="Text Box 30"/>
          <p:cNvSpPr txBox="1">
            <a:spLocks noChangeArrowheads="1"/>
          </p:cNvSpPr>
          <p:nvPr/>
        </p:nvSpPr>
        <p:spPr bwMode="auto">
          <a:xfrm>
            <a:off x="7299325" y="4916488"/>
            <a:ext cx="221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66"/>
                </a:solidFill>
              </a:rPr>
              <a:t>CMOS Inverter</a:t>
            </a:r>
          </a:p>
        </p:txBody>
      </p:sp>
      <p:sp>
        <p:nvSpPr>
          <p:cNvPr id="52256" name="Text Box 31"/>
          <p:cNvSpPr txBox="1">
            <a:spLocks noChangeArrowheads="1"/>
          </p:cNvSpPr>
          <p:nvPr/>
        </p:nvSpPr>
        <p:spPr bwMode="auto">
          <a:xfrm>
            <a:off x="3570288" y="3617913"/>
            <a:ext cx="1174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Input: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   1 = +5V</a:t>
            </a:r>
          </a:p>
        </p:txBody>
      </p:sp>
    </p:spTree>
    <p:extLst>
      <p:ext uri="{BB962C8B-B14F-4D97-AF65-F5344CB8AC3E}">
        <p14:creationId xmlns:p14="http://schemas.microsoft.com/office/powerpoint/2010/main" val="34328792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4038600" y="2286001"/>
            <a:ext cx="2228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P-channel MOSFET</a:t>
            </a:r>
          </a:p>
        </p:txBody>
      </p:sp>
      <p:sp>
        <p:nvSpPr>
          <p:cNvPr id="53254" name="Text Box 3"/>
          <p:cNvSpPr txBox="1">
            <a:spLocks noChangeArrowheads="1"/>
          </p:cNvSpPr>
          <p:nvPr/>
        </p:nvSpPr>
        <p:spPr bwMode="auto">
          <a:xfrm>
            <a:off x="3962400" y="5410201"/>
            <a:ext cx="224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N-channel MOSFET</a:t>
            </a:r>
          </a:p>
        </p:txBody>
      </p:sp>
      <p:sp>
        <p:nvSpPr>
          <p:cNvPr id="532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CMOS NOT Gate</a:t>
            </a:r>
          </a:p>
        </p:txBody>
      </p:sp>
      <p:sp>
        <p:nvSpPr>
          <p:cNvPr id="53256" name="Line 5"/>
          <p:cNvSpPr>
            <a:spLocks noChangeShapeType="1"/>
          </p:cNvSpPr>
          <p:nvPr/>
        </p:nvSpPr>
        <p:spPr bwMode="auto">
          <a:xfrm>
            <a:off x="3962400" y="1905000"/>
            <a:ext cx="4114800" cy="0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7" name="Line 6"/>
          <p:cNvSpPr>
            <a:spLocks noChangeShapeType="1"/>
          </p:cNvSpPr>
          <p:nvPr/>
        </p:nvSpPr>
        <p:spPr bwMode="auto">
          <a:xfrm>
            <a:off x="3962400" y="6019800"/>
            <a:ext cx="4114800" cy="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8" name="Text Box 7"/>
          <p:cNvSpPr txBox="1">
            <a:spLocks noChangeArrowheads="1"/>
          </p:cNvSpPr>
          <p:nvPr/>
        </p:nvSpPr>
        <p:spPr bwMode="auto">
          <a:xfrm>
            <a:off x="8226426" y="1514476"/>
            <a:ext cx="8531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66"/>
                </a:solidFill>
              </a:rPr>
              <a:t>V</a:t>
            </a:r>
            <a:r>
              <a:rPr lang="en-US" altLang="en-US" baseline="-25000">
                <a:solidFill>
                  <a:srgbClr val="000066"/>
                </a:solidFill>
              </a:rPr>
              <a:t>DD</a:t>
            </a:r>
          </a:p>
        </p:txBody>
      </p:sp>
      <p:sp>
        <p:nvSpPr>
          <p:cNvPr id="53259" name="Text Box 8"/>
          <p:cNvSpPr txBox="1">
            <a:spLocks noChangeArrowheads="1"/>
          </p:cNvSpPr>
          <p:nvPr/>
        </p:nvSpPr>
        <p:spPr bwMode="auto">
          <a:xfrm>
            <a:off x="8289925" y="5667375"/>
            <a:ext cx="10874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66"/>
                </a:solidFill>
              </a:rPr>
              <a:t>GND</a:t>
            </a:r>
            <a:endParaRPr lang="en-US" altLang="en-US" baseline="-25000">
              <a:solidFill>
                <a:srgbClr val="000066"/>
              </a:solidFill>
            </a:endParaRPr>
          </a:p>
        </p:txBody>
      </p:sp>
      <p:sp>
        <p:nvSpPr>
          <p:cNvPr id="53260" name="Line 9"/>
          <p:cNvSpPr>
            <a:spLocks noChangeShapeType="1"/>
          </p:cNvSpPr>
          <p:nvPr/>
        </p:nvSpPr>
        <p:spPr bwMode="auto">
          <a:xfrm>
            <a:off x="6324600" y="1905000"/>
            <a:ext cx="0" cy="8382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1" name="Line 10"/>
          <p:cNvSpPr>
            <a:spLocks noChangeShapeType="1"/>
          </p:cNvSpPr>
          <p:nvPr/>
        </p:nvSpPr>
        <p:spPr bwMode="auto">
          <a:xfrm flipH="1">
            <a:off x="6019800" y="2743200"/>
            <a:ext cx="3048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2" name="Line 11"/>
          <p:cNvSpPr>
            <a:spLocks noChangeShapeType="1"/>
          </p:cNvSpPr>
          <p:nvPr/>
        </p:nvSpPr>
        <p:spPr bwMode="auto">
          <a:xfrm>
            <a:off x="6019800" y="2743200"/>
            <a:ext cx="0" cy="6096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3" name="Line 12"/>
          <p:cNvSpPr>
            <a:spLocks noChangeShapeType="1"/>
          </p:cNvSpPr>
          <p:nvPr/>
        </p:nvSpPr>
        <p:spPr bwMode="auto">
          <a:xfrm>
            <a:off x="6019800" y="3352800"/>
            <a:ext cx="3048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4" name="Line 13"/>
          <p:cNvSpPr>
            <a:spLocks noChangeShapeType="1"/>
          </p:cNvSpPr>
          <p:nvPr/>
        </p:nvSpPr>
        <p:spPr bwMode="auto">
          <a:xfrm>
            <a:off x="6324600" y="3352800"/>
            <a:ext cx="0" cy="6858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5" name="Line 14"/>
          <p:cNvSpPr>
            <a:spLocks noChangeShapeType="1"/>
          </p:cNvSpPr>
          <p:nvPr/>
        </p:nvSpPr>
        <p:spPr bwMode="auto">
          <a:xfrm flipH="1">
            <a:off x="6019800" y="4724400"/>
            <a:ext cx="3048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6" name="Line 15"/>
          <p:cNvSpPr>
            <a:spLocks noChangeShapeType="1"/>
          </p:cNvSpPr>
          <p:nvPr/>
        </p:nvSpPr>
        <p:spPr bwMode="auto">
          <a:xfrm>
            <a:off x="6019800" y="4724400"/>
            <a:ext cx="0" cy="609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7" name="Line 16"/>
          <p:cNvSpPr>
            <a:spLocks noChangeShapeType="1"/>
          </p:cNvSpPr>
          <p:nvPr/>
        </p:nvSpPr>
        <p:spPr bwMode="auto">
          <a:xfrm>
            <a:off x="6019800" y="5334000"/>
            <a:ext cx="3048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8" name="Line 17"/>
          <p:cNvSpPr>
            <a:spLocks noChangeShapeType="1"/>
          </p:cNvSpPr>
          <p:nvPr/>
        </p:nvSpPr>
        <p:spPr bwMode="auto">
          <a:xfrm>
            <a:off x="6324600" y="5334000"/>
            <a:ext cx="0" cy="6858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9" name="Line 18"/>
          <p:cNvSpPr>
            <a:spLocks noChangeShapeType="1"/>
          </p:cNvSpPr>
          <p:nvPr/>
        </p:nvSpPr>
        <p:spPr bwMode="auto">
          <a:xfrm>
            <a:off x="5867400" y="2743200"/>
            <a:ext cx="0" cy="6096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70" name="Line 19"/>
          <p:cNvSpPr>
            <a:spLocks noChangeShapeType="1"/>
          </p:cNvSpPr>
          <p:nvPr/>
        </p:nvSpPr>
        <p:spPr bwMode="auto">
          <a:xfrm>
            <a:off x="5867400" y="4724400"/>
            <a:ext cx="0" cy="609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71" name="Line 20"/>
          <p:cNvSpPr>
            <a:spLocks noChangeShapeType="1"/>
          </p:cNvSpPr>
          <p:nvPr/>
        </p:nvSpPr>
        <p:spPr bwMode="auto">
          <a:xfrm flipH="1">
            <a:off x="5638800" y="5029200"/>
            <a:ext cx="228600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3272" name="Group 21"/>
          <p:cNvGrpSpPr>
            <a:grpSpLocks/>
          </p:cNvGrpSpPr>
          <p:nvPr/>
        </p:nvGrpSpPr>
        <p:grpSpPr bwMode="auto">
          <a:xfrm>
            <a:off x="5638800" y="3048000"/>
            <a:ext cx="228600" cy="76200"/>
            <a:chOff x="2592" y="1920"/>
            <a:chExt cx="144" cy="48"/>
          </a:xfrm>
        </p:grpSpPr>
        <p:sp>
          <p:nvSpPr>
            <p:cNvPr id="53281" name="Oval 22"/>
            <p:cNvSpPr>
              <a:spLocks noChangeArrowheads="1"/>
            </p:cNvSpPr>
            <p:nvPr/>
          </p:nvSpPr>
          <p:spPr bwMode="auto">
            <a:xfrm>
              <a:off x="2688" y="1920"/>
              <a:ext cx="48" cy="48"/>
            </a:xfrm>
            <a:prstGeom prst="ellips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066FF"/>
                </a:buClr>
                <a:buSzPct val="80000"/>
                <a:buFont typeface="Arial Unicode MS" panose="020B0604020202020204" pitchFamily="34" charset="-128"/>
                <a:buChar char="➤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rgbClr val="660066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rgbClr val="003300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rgbClr val="000066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53282" name="Line 23"/>
            <p:cNvSpPr>
              <a:spLocks noChangeShapeType="1"/>
            </p:cNvSpPr>
            <p:nvPr/>
          </p:nvSpPr>
          <p:spPr bwMode="auto">
            <a:xfrm flipH="1">
              <a:off x="2592" y="1944"/>
              <a:ext cx="96" cy="0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73" name="Line 24"/>
          <p:cNvSpPr>
            <a:spLocks noChangeShapeType="1"/>
          </p:cNvSpPr>
          <p:nvPr/>
        </p:nvSpPr>
        <p:spPr bwMode="auto">
          <a:xfrm>
            <a:off x="5634038" y="3086100"/>
            <a:ext cx="4762" cy="9525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74" name="Line 25"/>
          <p:cNvSpPr>
            <a:spLocks noChangeShapeType="1"/>
          </p:cNvSpPr>
          <p:nvPr/>
        </p:nvSpPr>
        <p:spPr bwMode="auto">
          <a:xfrm flipH="1">
            <a:off x="4800600" y="4038600"/>
            <a:ext cx="8382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75" name="Line 26"/>
          <p:cNvSpPr>
            <a:spLocks noChangeShapeType="1"/>
          </p:cNvSpPr>
          <p:nvPr/>
        </p:nvSpPr>
        <p:spPr bwMode="auto">
          <a:xfrm flipH="1">
            <a:off x="6324600" y="4038600"/>
            <a:ext cx="8382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76" name="Text Box 27"/>
          <p:cNvSpPr txBox="1">
            <a:spLocks noChangeArrowheads="1"/>
          </p:cNvSpPr>
          <p:nvPr/>
        </p:nvSpPr>
        <p:spPr bwMode="auto">
          <a:xfrm>
            <a:off x="7375525" y="3694113"/>
            <a:ext cx="1257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Output = 1</a:t>
            </a:r>
          </a:p>
        </p:txBody>
      </p:sp>
      <p:sp>
        <p:nvSpPr>
          <p:cNvPr id="53277" name="Line 28"/>
          <p:cNvSpPr>
            <a:spLocks noChangeShapeType="1"/>
          </p:cNvSpPr>
          <p:nvPr/>
        </p:nvSpPr>
        <p:spPr bwMode="auto">
          <a:xfrm>
            <a:off x="6324600" y="4038600"/>
            <a:ext cx="0" cy="6858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78" name="Line 29"/>
          <p:cNvSpPr>
            <a:spLocks noChangeShapeType="1"/>
          </p:cNvSpPr>
          <p:nvPr/>
        </p:nvSpPr>
        <p:spPr bwMode="auto">
          <a:xfrm>
            <a:off x="5638800" y="4038600"/>
            <a:ext cx="0" cy="990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79" name="Text Box 30"/>
          <p:cNvSpPr txBox="1">
            <a:spLocks noChangeArrowheads="1"/>
          </p:cNvSpPr>
          <p:nvPr/>
        </p:nvSpPr>
        <p:spPr bwMode="auto">
          <a:xfrm>
            <a:off x="7299325" y="4916488"/>
            <a:ext cx="221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66"/>
                </a:solidFill>
              </a:rPr>
              <a:t>CMOS Inverter</a:t>
            </a:r>
          </a:p>
        </p:txBody>
      </p:sp>
      <p:sp>
        <p:nvSpPr>
          <p:cNvPr id="53280" name="Text Box 31"/>
          <p:cNvSpPr txBox="1">
            <a:spLocks noChangeArrowheads="1"/>
          </p:cNvSpPr>
          <p:nvPr/>
        </p:nvSpPr>
        <p:spPr bwMode="auto">
          <a:xfrm>
            <a:off x="3641725" y="3617914"/>
            <a:ext cx="10414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Input: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   0 = 0V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956758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/>
              <a:t>A very important gate: The CMOS NAND gate</a:t>
            </a:r>
          </a:p>
        </p:txBody>
      </p:sp>
      <p:grpSp>
        <p:nvGrpSpPr>
          <p:cNvPr id="54278" name="Group 7"/>
          <p:cNvGrpSpPr>
            <a:grpSpLocks/>
          </p:cNvGrpSpPr>
          <p:nvPr/>
        </p:nvGrpSpPr>
        <p:grpSpPr bwMode="auto">
          <a:xfrm>
            <a:off x="4648200" y="1600200"/>
            <a:ext cx="2552700" cy="4298950"/>
            <a:chOff x="1968" y="1008"/>
            <a:chExt cx="1608" cy="2708"/>
          </a:xfrm>
        </p:grpSpPr>
        <p:pic>
          <p:nvPicPr>
            <p:cNvPr id="543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1008"/>
              <a:ext cx="1608" cy="2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313" name="Rectangle 5"/>
            <p:cNvSpPr>
              <a:spLocks noChangeArrowheads="1"/>
            </p:cNvSpPr>
            <p:nvPr/>
          </p:nvSpPr>
          <p:spPr bwMode="auto">
            <a:xfrm>
              <a:off x="2592" y="3501"/>
              <a:ext cx="240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066FF"/>
                </a:buClr>
                <a:buSzPct val="80000"/>
                <a:buFont typeface="Arial Unicode MS" panose="020B0604020202020204" pitchFamily="34" charset="-128"/>
                <a:buChar char="➤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rgbClr val="660066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rgbClr val="003300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rgbClr val="000066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54314" name="Text Box 6"/>
            <p:cNvSpPr txBox="1">
              <a:spLocks noChangeArrowheads="1"/>
            </p:cNvSpPr>
            <p:nvPr/>
          </p:nvSpPr>
          <p:spPr bwMode="auto">
            <a:xfrm>
              <a:off x="2496" y="3504"/>
              <a:ext cx="4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66FF"/>
                </a:buClr>
                <a:buSzPct val="80000"/>
                <a:buFont typeface="Arial Unicode MS" panose="020B0604020202020204" pitchFamily="34" charset="-128"/>
                <a:buChar char="➤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rgbClr val="660066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rgbClr val="003300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rgbClr val="000066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GND</a:t>
              </a:r>
            </a:p>
          </p:txBody>
        </p:sp>
      </p:grpSp>
      <p:sp>
        <p:nvSpPr>
          <p:cNvPr id="54279" name="Text Box 8"/>
          <p:cNvSpPr txBox="1">
            <a:spLocks noChangeArrowheads="1"/>
          </p:cNvSpPr>
          <p:nvPr/>
        </p:nvSpPr>
        <p:spPr bwMode="auto">
          <a:xfrm>
            <a:off x="1905000" y="3276600"/>
            <a:ext cx="2825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Can you figure out what 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happening here?</a:t>
            </a:r>
          </a:p>
        </p:txBody>
      </p:sp>
      <p:graphicFrame>
        <p:nvGraphicFramePr>
          <p:cNvPr id="108611" name="Group 67"/>
          <p:cNvGraphicFramePr>
            <a:graphicFrameLocks noGrp="1"/>
          </p:cNvGraphicFramePr>
          <p:nvPr>
            <p:ph idx="1"/>
          </p:nvPr>
        </p:nvGraphicFramePr>
        <p:xfrm>
          <a:off x="7467600" y="2971800"/>
          <a:ext cx="2667000" cy="2786064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3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NAND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Pct val="80000"/>
                        <a:buFont typeface="Arial Unicode MS" pitchFamily="34" charset="-128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454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Improvements (1)</a:t>
            </a:r>
          </a:p>
        </p:txBody>
      </p:sp>
      <p:pic>
        <p:nvPicPr>
          <p:cNvPr id="563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708151"/>
            <a:ext cx="5286375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39061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Improvements (2)</a:t>
            </a:r>
          </a:p>
        </p:txBody>
      </p:sp>
      <p:pic>
        <p:nvPicPr>
          <p:cNvPr id="573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1676401"/>
            <a:ext cx="5310188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8342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Improvements (3)</a:t>
            </a:r>
          </a:p>
        </p:txBody>
      </p:sp>
      <p:pic>
        <p:nvPicPr>
          <p:cNvPr id="583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76400"/>
            <a:ext cx="5467350" cy="423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2162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Improvements (4)</a:t>
            </a:r>
          </a:p>
        </p:txBody>
      </p:sp>
      <p:pic>
        <p:nvPicPr>
          <p:cNvPr id="593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76401"/>
            <a:ext cx="5029200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9609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B4D3C06D-C2FD-8FB0-4148-3FF544A0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2E4790E1-2590-4AEE-892D-AB46A7688113}" type="slidenum">
              <a:rPr lang="en-US" smtClean="0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ED399-BA2D-17D6-8681-3E60BC1B5A32}"/>
              </a:ext>
            </a:extLst>
          </p:cNvPr>
          <p:cNvSpPr txBox="1"/>
          <p:nvPr/>
        </p:nvSpPr>
        <p:spPr>
          <a:xfrm>
            <a:off x="1980027" y="6488668"/>
            <a:ext cx="8711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Source: https://</a:t>
            </a:r>
            <a:r>
              <a:rPr lang="en-US" err="1"/>
              <a:t>satyambnsal.medium.com</a:t>
            </a:r>
            <a:r>
              <a:rPr lang="en-US"/>
              <a:t>/we-are-in-a-dopamine-loop-9a8f784aa1c7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5F6C20-0150-5D4F-0FA3-6004AA10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330" y="1073442"/>
            <a:ext cx="9015340" cy="515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189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pic>
        <p:nvPicPr>
          <p:cNvPr id="1026" name="Picture 2" descr="TSMC Roadmap Q2 20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04" y="1100687"/>
            <a:ext cx="7620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43993" y="5656811"/>
            <a:ext cx="44403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Fun links:</a:t>
            </a:r>
            <a:br>
              <a:rPr lang="en-US" sz="1400"/>
            </a:br>
            <a:r>
              <a:rPr lang="en-US" sz="1400"/>
              <a:t>1. </a:t>
            </a:r>
            <a:r>
              <a:rPr lang="en-US" sz="1400">
                <a:hlinkClick r:id="rId3"/>
              </a:rPr>
              <a:t>https://www.youtube.com/watch?v=p5JQX1BvsDI</a:t>
            </a:r>
            <a:endParaRPr lang="en-US" sz="1400"/>
          </a:p>
          <a:p>
            <a:r>
              <a:rPr lang="en-US" sz="1400"/>
              <a:t>2. </a:t>
            </a:r>
            <a:r>
              <a:rPr lang="en-US" sz="1400">
                <a:hlinkClick r:id="rId4"/>
              </a:rPr>
              <a:t>https://www.youtube.com/watch?v=GdLRSF5wZpE</a:t>
            </a:r>
            <a:endParaRPr lang="en-US" sz="1400"/>
          </a:p>
          <a:p>
            <a:r>
              <a:rPr lang="en-US" sz="1400"/>
              <a:t>3. </a:t>
            </a:r>
            <a:r>
              <a:rPr lang="en-US" sz="1400">
                <a:hlinkClick r:id="rId5"/>
              </a:rPr>
              <a:t>https://www.youtube.com/watch?v=LcOoQP7nhl4</a:t>
            </a:r>
            <a:r>
              <a:rPr lang="en-US" sz="140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6403943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Quick Summary</a:t>
            </a:r>
          </a:p>
          <a:p>
            <a:r>
              <a:rPr lang="en-US"/>
              <a:t>Solutions to Week 5 Quiz</a:t>
            </a:r>
          </a:p>
          <a:p>
            <a:r>
              <a:rPr lang="en-US"/>
              <a:t>Extra Questions</a:t>
            </a:r>
          </a:p>
          <a:p>
            <a:r>
              <a:rPr lang="en-US" err="1"/>
              <a:t>QnA</a:t>
            </a:r>
            <a:r>
              <a:rPr lang="en-US"/>
              <a:t> Questions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4DE3D4-36E5-4AA6-A08A-9CDCD3771F47}"/>
                  </a:ext>
                </a:extLst>
              </p14:cNvPr>
              <p14:cNvContentPartPr/>
              <p14:nvPr/>
            </p14:nvContentPartPr>
            <p14:xfrm>
              <a:off x="3218040" y="836280"/>
              <a:ext cx="5990760" cy="4248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4DE3D4-36E5-4AA6-A08A-9CDCD3771F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8680" y="826920"/>
                <a:ext cx="6009480" cy="42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0181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 Big Picture: Instruction Cycles	</a:t>
            </a:r>
          </a:p>
        </p:txBody>
      </p:sp>
    </p:spTree>
    <p:extLst>
      <p:ext uri="{BB962C8B-B14F-4D97-AF65-F5344CB8AC3E}">
        <p14:creationId xmlns:p14="http://schemas.microsoft.com/office/powerpoint/2010/main" val="267415441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>
                <a:solidFill>
                  <a:srgbClr val="0000FF"/>
                </a:solidFill>
              </a:rPr>
              <a:t>3. Instruction Execution Cycle (Basic)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23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AC59AF-8CD8-40AE-9015-AC727971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1" y="1384300"/>
            <a:ext cx="6096000" cy="5050964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b="1">
                <a:solidFill>
                  <a:srgbClr val="C00000"/>
                </a:solidFill>
              </a:rPr>
              <a:t>Fetch:</a:t>
            </a:r>
          </a:p>
          <a:p>
            <a:pPr marL="630238" lvl="1" indent="-27146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/>
              <a:t>Get instruction from memory</a:t>
            </a:r>
          </a:p>
          <a:p>
            <a:pPr marL="630238" lvl="1" indent="-27146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/>
              <a:t>Address is in </a:t>
            </a:r>
            <a:r>
              <a:rPr lang="en-US" b="1"/>
              <a:t>P</a:t>
            </a:r>
            <a:r>
              <a:rPr lang="en-US"/>
              <a:t>rogram </a:t>
            </a:r>
            <a:r>
              <a:rPr lang="en-US" b="1"/>
              <a:t>C</a:t>
            </a:r>
            <a:r>
              <a:rPr lang="en-US"/>
              <a:t>ounter (PC) Register</a:t>
            </a:r>
          </a:p>
          <a:p>
            <a:pPr marL="457200" indent="-457200"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b="1">
                <a:solidFill>
                  <a:srgbClr val="006600"/>
                </a:solidFill>
              </a:rPr>
              <a:t>Decode:</a:t>
            </a:r>
          </a:p>
          <a:p>
            <a:pPr marL="630238" lvl="1" indent="-27146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/>
              <a:t>Find out the operation required</a:t>
            </a:r>
          </a:p>
          <a:p>
            <a:pPr marL="457200" indent="-457200"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b="1">
                <a:solidFill>
                  <a:srgbClr val="660066"/>
                </a:solidFill>
              </a:rPr>
              <a:t>Operand Fetch:</a:t>
            </a:r>
          </a:p>
          <a:p>
            <a:pPr marL="630238" lvl="1" indent="-27146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/>
              <a:t>Get operand(s) needed for operation</a:t>
            </a:r>
          </a:p>
          <a:p>
            <a:pPr marL="457200" indent="-457200"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b="1">
                <a:solidFill>
                  <a:srgbClr val="002060"/>
                </a:solidFill>
              </a:rPr>
              <a:t>Execute:</a:t>
            </a:r>
          </a:p>
          <a:p>
            <a:pPr marL="630238" lvl="1" indent="-28416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/>
              <a:t>Perform the required operation</a:t>
            </a:r>
          </a:p>
          <a:p>
            <a:pPr marL="457200" indent="-457200"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b="1">
                <a:solidFill>
                  <a:srgbClr val="663300"/>
                </a:solidFill>
              </a:rPr>
              <a:t>Result Write (Store):</a:t>
            </a:r>
          </a:p>
          <a:p>
            <a:pPr marL="630238" lvl="1" indent="-27146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/>
              <a:t>Store the result of the operation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569CDC-BE6B-43A3-BF7E-AB238E19F316}"/>
              </a:ext>
            </a:extLst>
          </p:cNvPr>
          <p:cNvGrpSpPr/>
          <p:nvPr/>
        </p:nvGrpSpPr>
        <p:grpSpPr>
          <a:xfrm>
            <a:off x="2069757" y="1692877"/>
            <a:ext cx="1905000" cy="4203700"/>
            <a:chOff x="6197601" y="1663700"/>
            <a:chExt cx="2031999" cy="4203700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6BC97269-66A2-48D3-B886-3361F01D3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562" y="4552950"/>
              <a:ext cx="23813" cy="2111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DAD75EC8-5597-4D68-BFDF-69C8BAD98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1938337"/>
              <a:ext cx="1476375" cy="59213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25400" rIns="63500" bIns="25400">
              <a:spAutoFit/>
            </a:bodyPr>
            <a:lstStyle/>
            <a:p>
              <a:pPr marL="342900" indent="-342900" algn="ctr" eaLnBrk="0" hangingPunct="0">
                <a:lnSpc>
                  <a:spcPct val="86000"/>
                </a:lnSpc>
                <a:spcBef>
                  <a:spcPct val="20000"/>
                </a:spcBef>
              </a:pPr>
              <a:r>
                <a:rPr lang="en-US" b="1" i="1">
                  <a:solidFill>
                    <a:srgbClr val="C00000"/>
                  </a:solidFill>
                </a:rPr>
                <a:t>Instruction</a:t>
              </a:r>
            </a:p>
            <a:p>
              <a:pPr marL="342900" indent="-342900" algn="ctr" eaLnBrk="0" hangingPunct="0">
                <a:lnSpc>
                  <a:spcPct val="86000"/>
                </a:lnSpc>
                <a:spcBef>
                  <a:spcPct val="20000"/>
                </a:spcBef>
              </a:pPr>
              <a:r>
                <a:rPr lang="en-US" b="1" i="1">
                  <a:solidFill>
                    <a:srgbClr val="C00000"/>
                  </a:solidFill>
                </a:rPr>
                <a:t>Fetch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3E7EF4CC-9995-4DC8-A8EA-162271082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795587"/>
              <a:ext cx="1476375" cy="59213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25400" rIns="63500" bIns="25400">
              <a:spAutoFit/>
            </a:bodyPr>
            <a:lstStyle/>
            <a:p>
              <a:pPr marL="342900" indent="-342900" algn="ctr" eaLnBrk="0" hangingPunct="0">
                <a:lnSpc>
                  <a:spcPct val="86000"/>
                </a:lnSpc>
                <a:spcBef>
                  <a:spcPct val="20000"/>
                </a:spcBef>
              </a:pPr>
              <a:r>
                <a:rPr lang="en-US" b="1" i="1">
                  <a:solidFill>
                    <a:srgbClr val="006600"/>
                  </a:solidFill>
                </a:rPr>
                <a:t>Instruction</a:t>
              </a:r>
            </a:p>
            <a:p>
              <a:pPr marL="342900" indent="-342900" algn="ctr" eaLnBrk="0" hangingPunct="0">
                <a:lnSpc>
                  <a:spcPct val="86000"/>
                </a:lnSpc>
                <a:spcBef>
                  <a:spcPct val="20000"/>
                </a:spcBef>
              </a:pPr>
              <a:r>
                <a:rPr lang="en-US" b="1" i="1">
                  <a:solidFill>
                    <a:srgbClr val="006600"/>
                  </a:solidFill>
                </a:rPr>
                <a:t>Decode</a:t>
              </a: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F197AC54-6627-45AD-8BFE-0B5E38795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3652837"/>
              <a:ext cx="1476375" cy="59213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25400" rIns="63500" bIns="25400">
              <a:spAutoFit/>
            </a:bodyPr>
            <a:lstStyle/>
            <a:p>
              <a:pPr marL="342900" indent="-342900" algn="ctr" eaLnBrk="0" hangingPunct="0">
                <a:lnSpc>
                  <a:spcPct val="86000"/>
                </a:lnSpc>
                <a:spcBef>
                  <a:spcPct val="20000"/>
                </a:spcBef>
              </a:pPr>
              <a:r>
                <a:rPr lang="en-US" b="1" i="1">
                  <a:solidFill>
                    <a:srgbClr val="660066"/>
                  </a:solidFill>
                </a:rPr>
                <a:t>Operand</a:t>
              </a:r>
            </a:p>
            <a:p>
              <a:pPr marL="342900" indent="-342900" algn="ctr" eaLnBrk="0" hangingPunct="0">
                <a:lnSpc>
                  <a:spcPct val="86000"/>
                </a:lnSpc>
                <a:spcBef>
                  <a:spcPct val="20000"/>
                </a:spcBef>
              </a:pPr>
              <a:r>
                <a:rPr lang="en-US" b="1" i="1">
                  <a:solidFill>
                    <a:srgbClr val="660066"/>
                  </a:solidFill>
                </a:rPr>
                <a:t>Fetch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38824D60-E84F-4C83-98A0-4BB813133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4524375"/>
              <a:ext cx="1476375" cy="3048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25400" rIns="63500" bIns="25400">
              <a:spAutoFit/>
            </a:bodyPr>
            <a:lstStyle/>
            <a:p>
              <a:pPr marL="342900" indent="-342900" algn="ctr" eaLnBrk="0" hangingPunct="0">
                <a:lnSpc>
                  <a:spcPct val="88000"/>
                </a:lnSpc>
                <a:spcBef>
                  <a:spcPct val="43000"/>
                </a:spcBef>
              </a:pPr>
              <a:r>
                <a:rPr lang="en-US" b="1" i="1">
                  <a:solidFill>
                    <a:srgbClr val="002060"/>
                  </a:solidFill>
                </a:rPr>
                <a:t>Execute</a:t>
              </a: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4DB39B81-E97C-4D9B-B2E4-62C979CBF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5099050"/>
              <a:ext cx="1476375" cy="59213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25400" rIns="63500" bIns="25400">
              <a:spAutoFit/>
            </a:bodyPr>
            <a:lstStyle/>
            <a:p>
              <a:pPr marL="342900" indent="-342900" algn="ctr" eaLnBrk="0" hangingPunct="0">
                <a:lnSpc>
                  <a:spcPct val="86000"/>
                </a:lnSpc>
                <a:spcBef>
                  <a:spcPct val="20000"/>
                </a:spcBef>
              </a:pPr>
              <a:r>
                <a:rPr lang="en-US" b="1" i="1">
                  <a:solidFill>
                    <a:srgbClr val="663300"/>
                  </a:solidFill>
                </a:rPr>
                <a:t>Result</a:t>
              </a:r>
            </a:p>
            <a:p>
              <a:pPr marL="342900" indent="-342900" algn="ctr" eaLnBrk="0" hangingPunct="0">
                <a:lnSpc>
                  <a:spcPct val="86000"/>
                </a:lnSpc>
                <a:spcBef>
                  <a:spcPct val="20000"/>
                </a:spcBef>
              </a:pPr>
              <a:r>
                <a:rPr lang="en-US" b="1" i="1">
                  <a:solidFill>
                    <a:srgbClr val="663300"/>
                  </a:solidFill>
                </a:rPr>
                <a:t>Write</a:t>
              </a:r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6AF947EC-9F7B-495E-92A4-2A07DC750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0137" y="2535237"/>
              <a:ext cx="0" cy="230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6318E5A3-71D1-4C9A-8248-0D022AC06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0137" y="4251325"/>
              <a:ext cx="0" cy="2428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647EC67B-6692-4140-A670-A4958A85D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0137" y="3394075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00FA6BE5-099A-4AF0-92FB-57BF0121D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0137" y="4827587"/>
              <a:ext cx="0" cy="257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3F98C84B-716F-4822-A512-8798E8711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0137" y="5694362"/>
              <a:ext cx="0" cy="1603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197D9A73-A9FF-42B7-BDA6-668F4562C1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0800" y="5867400"/>
              <a:ext cx="10604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C4DC1A03-21B4-4342-B106-E60A02256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400800" y="1676400"/>
              <a:ext cx="0" cy="419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D8DA7298-FDC9-4917-A103-D0D063DDDE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1" y="1676400"/>
              <a:ext cx="1066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C3EDAF73-FBD2-42BC-AC6E-7358D5E38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0137" y="1663700"/>
              <a:ext cx="0" cy="2460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C527CE4-5E00-4163-861E-0A360A23A3C0}"/>
                </a:ext>
              </a:extLst>
            </p:cNvPr>
            <p:cNvSpPr/>
            <p:nvPr/>
          </p:nvSpPr>
          <p:spPr>
            <a:xfrm rot="16200000">
              <a:off x="5397501" y="3619500"/>
              <a:ext cx="1981200" cy="381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Next Instruction</a:t>
              </a:r>
              <a:endParaRPr lang="en-SG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2980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>
                <a:solidFill>
                  <a:srgbClr val="0000FF"/>
                </a:solidFill>
              </a:rPr>
              <a:t>4. MIPS Instruction Execution (2/2)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24</a:t>
            </a:fld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2F3189-59CC-4AE8-9B38-9D57B272A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234159"/>
            <a:ext cx="8229600" cy="1229838"/>
          </a:xfrm>
        </p:spPr>
        <p:txBody>
          <a:bodyPr>
            <a:normAutofit/>
          </a:bodyPr>
          <a:lstStyle/>
          <a:p>
            <a:pPr marL="271463" indent="-271463">
              <a:buSzPct val="100000"/>
              <a:buFont typeface="Wingdings" panose="05000000000000000000" pitchFamily="2" charset="2"/>
              <a:buChar char="§"/>
            </a:pPr>
            <a:r>
              <a:rPr lang="en-US"/>
              <a:t>Design changes:</a:t>
            </a:r>
          </a:p>
          <a:p>
            <a:pPr marL="630238" lvl="1" indent="-271463">
              <a:spcBef>
                <a:spcPts val="3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/>
              <a:t>Merge </a:t>
            </a:r>
            <a:r>
              <a:rPr lang="en-US" i="1"/>
              <a:t>Decode</a:t>
            </a:r>
            <a:r>
              <a:rPr lang="en-US"/>
              <a:t> and </a:t>
            </a:r>
            <a:r>
              <a:rPr lang="en-US" i="1"/>
              <a:t>Operand Fetch </a:t>
            </a:r>
            <a:r>
              <a:rPr lang="en-US"/>
              <a:t>– Decode is simple for MIPS</a:t>
            </a:r>
          </a:p>
          <a:p>
            <a:pPr marL="630238" lvl="1" indent="-271463">
              <a:spcBef>
                <a:spcPts val="3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/>
              <a:t>Split </a:t>
            </a:r>
            <a:r>
              <a:rPr lang="en-US" i="1"/>
              <a:t>Execute </a:t>
            </a:r>
            <a:r>
              <a:rPr lang="en-US"/>
              <a:t>into </a:t>
            </a:r>
            <a:r>
              <a:rPr lang="en-US" b="1" i="1"/>
              <a:t>ALU </a:t>
            </a:r>
            <a:r>
              <a:rPr lang="en-US"/>
              <a:t>(Calculation) and </a:t>
            </a:r>
            <a:r>
              <a:rPr lang="en-US" b="1" i="1"/>
              <a:t>Memory Access</a:t>
            </a:r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838705-3DB6-4539-9F6D-BF0F9D55DD96}"/>
              </a:ext>
            </a:extLst>
          </p:cNvPr>
          <p:cNvGraphicFramePr>
            <a:graphicFrameLocks noGrp="1"/>
          </p:cNvGraphicFramePr>
          <p:nvPr/>
        </p:nvGraphicFramePr>
        <p:xfrm>
          <a:off x="1790699" y="2463998"/>
          <a:ext cx="8610601" cy="3886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0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5548">
                <a:tc>
                  <a:txBody>
                    <a:bodyPr/>
                    <a:lstStyle/>
                    <a:p>
                      <a:endParaRPr lang="en-US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add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$3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</a:t>
                      </a:r>
                      <a:r>
                        <a:rPr lang="en-US" sz="1800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aseline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$1</a:t>
                      </a:r>
                      <a:r>
                        <a:rPr lang="en-US" sz="1800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 kern="1200" baseline="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err="1">
                          <a:solidFill>
                            <a:srgbClr val="660066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lw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$3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</a:t>
                      </a:r>
                      <a:r>
                        <a:rPr lang="en-US" sz="1800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aseline="0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20</a:t>
                      </a:r>
                      <a:r>
                        <a:rPr lang="en-US" sz="1800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 </a:t>
                      </a:r>
                      <a:r>
                        <a:rPr lang="en-US" sz="1800" b="1" kern="1200" baseline="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$1 </a:t>
                      </a:r>
                      <a:r>
                        <a:rPr lang="en-US" sz="1800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endParaRPr lang="en-US" sz="180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err="1">
                          <a:solidFill>
                            <a:srgbClr val="660066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beq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kern="1200" baseline="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$1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 kern="1200" baseline="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$2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985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Fetch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/>
                        <a:t>Read</a:t>
                      </a:r>
                      <a:r>
                        <a:rPr lang="en-US" sz="1600" b="0" i="0" baseline="0"/>
                        <a:t> inst. at [PC]</a:t>
                      </a:r>
                      <a:endParaRPr lang="en-US" sz="1600" b="0" i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/>
                        <a:t>Read</a:t>
                      </a:r>
                      <a:r>
                        <a:rPr lang="en-US" sz="1600" b="0" i="0" baseline="0"/>
                        <a:t> inst. at [PC]</a:t>
                      </a:r>
                      <a:endParaRPr lang="en-US" sz="1600" b="1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/>
                        <a:t>Read</a:t>
                      </a:r>
                      <a:r>
                        <a:rPr lang="en-US" sz="1600" b="0" i="0" baseline="0"/>
                        <a:t> inst. at [PC]</a:t>
                      </a:r>
                      <a:endParaRPr lang="en-US" sz="1600" b="1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520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Decode </a:t>
                      </a:r>
                      <a:r>
                        <a:rPr lang="en-US" sz="1600" b="0"/>
                        <a:t>&amp;</a:t>
                      </a:r>
                    </a:p>
                    <a:p>
                      <a:pPr algn="ctr"/>
                      <a:r>
                        <a:rPr lang="en-US" sz="1600" b="1"/>
                        <a:t>Operand Fetch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>
                        <a:buFont typeface="Courier New" pitchFamily="49" charset="0"/>
                        <a:buChar char="o"/>
                      </a:pPr>
                      <a:r>
                        <a:rPr lang="en-US" sz="1600"/>
                        <a:t>Read</a:t>
                      </a:r>
                      <a:r>
                        <a:rPr lang="en-US" sz="1600" baseline="0"/>
                        <a:t> [</a:t>
                      </a:r>
                      <a:r>
                        <a:rPr lang="en-US" sz="1600" b="1" baseline="0"/>
                        <a:t>$1</a:t>
                      </a:r>
                      <a:r>
                        <a:rPr lang="en-US" sz="1600" baseline="0"/>
                        <a:t>] as 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opr1</a:t>
                      </a:r>
                    </a:p>
                    <a:p>
                      <a:pPr marL="185738" indent="-185738">
                        <a:buFont typeface="Courier New" pitchFamily="49" charset="0"/>
                        <a:buChar char="o"/>
                      </a:pPr>
                      <a:r>
                        <a:rPr lang="en-US" sz="1600" baseline="0"/>
                        <a:t>Read [</a:t>
                      </a:r>
                      <a:r>
                        <a:rPr lang="en-US" sz="1600" b="1" baseline="0"/>
                        <a:t>$2</a:t>
                      </a:r>
                      <a:r>
                        <a:rPr lang="en-US" sz="1600" baseline="0"/>
                        <a:t>] as 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>
                        <a:buFont typeface="Courier New" pitchFamily="49" charset="0"/>
                        <a:buChar char="o"/>
                      </a:pPr>
                      <a:r>
                        <a:rPr lang="en-US" sz="1600"/>
                        <a:t>Read [</a:t>
                      </a:r>
                      <a:r>
                        <a:rPr lang="en-US" sz="1600" b="1"/>
                        <a:t>$1</a:t>
                      </a:r>
                      <a:r>
                        <a:rPr lang="en-US" sz="1600"/>
                        <a:t>] as 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opr1</a:t>
                      </a:r>
                    </a:p>
                    <a:p>
                      <a:pPr marL="185738" indent="-185738">
                        <a:buFont typeface="Courier New" pitchFamily="49" charset="0"/>
                        <a:buChar char="o"/>
                      </a:pPr>
                      <a:r>
                        <a:rPr lang="en-US" sz="1600"/>
                        <a:t>Use </a:t>
                      </a:r>
                      <a:r>
                        <a:rPr lang="en-US" sz="1600" b="1" i="1" baseline="0"/>
                        <a:t>20 </a:t>
                      </a:r>
                      <a:r>
                        <a:rPr lang="en-US" sz="1600" baseline="0"/>
                        <a:t>as 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738" indent="-185738">
                        <a:buFont typeface="Courier New" pitchFamily="49" charset="0"/>
                        <a:buChar char="o"/>
                      </a:pPr>
                      <a:r>
                        <a:rPr lang="en-US" sz="1600"/>
                        <a:t>Read</a:t>
                      </a:r>
                      <a:r>
                        <a:rPr lang="en-US" sz="1600" baseline="0"/>
                        <a:t> [</a:t>
                      </a:r>
                      <a:r>
                        <a:rPr lang="en-US" sz="1600" b="1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$1</a:t>
                      </a:r>
                      <a:r>
                        <a:rPr lang="en-US" sz="1600" baseline="0"/>
                        <a:t>] as 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opr1</a:t>
                      </a:r>
                    </a:p>
                    <a:p>
                      <a:pPr marL="185738" indent="-185738">
                        <a:buFont typeface="Courier New" pitchFamily="49" charset="0"/>
                        <a:buChar char="o"/>
                      </a:pPr>
                      <a:r>
                        <a:rPr lang="en-US" sz="1600" baseline="0"/>
                        <a:t>Read [</a:t>
                      </a:r>
                      <a:r>
                        <a:rPr lang="en-US" sz="1600" b="1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$2</a:t>
                      </a:r>
                      <a:r>
                        <a:rPr lang="en-US" sz="1600" baseline="0"/>
                        <a:t>] as 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548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ALU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sz="1600"/>
                        <a:t> = 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opr1</a:t>
                      </a:r>
                      <a:r>
                        <a:rPr lang="en-US" sz="1600"/>
                        <a:t> + 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Courier New" pitchFamily="49" charset="0"/>
                        <a:buNone/>
                      </a:pPr>
                      <a:r>
                        <a:rPr lang="en-US" sz="1600" i="1"/>
                        <a:t>MemAddr </a:t>
                      </a:r>
                      <a:r>
                        <a:rPr lang="en-US" sz="1600"/>
                        <a:t>= </a:t>
                      </a:r>
                      <a:r>
                        <a:rPr lang="en-US" sz="1600" i="1"/>
                        <a:t>opr1</a:t>
                      </a:r>
                      <a:r>
                        <a:rPr lang="en-US" sz="1600"/>
                        <a:t> + </a:t>
                      </a:r>
                      <a:r>
                        <a:rPr lang="en-US" sz="1600" i="1"/>
                        <a:t>opr2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Taken </a:t>
                      </a:r>
                      <a:r>
                        <a:rPr lang="en-US" sz="1600"/>
                        <a:t>=  (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opr1</a:t>
                      </a:r>
                      <a:r>
                        <a:rPr lang="en-US" sz="1600"/>
                        <a:t> == 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opr2</a:t>
                      </a:r>
                      <a:r>
                        <a:rPr lang="en-US" sz="1600" baseline="0"/>
                        <a:t> )?</a:t>
                      </a:r>
                    </a:p>
                    <a:p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Target </a:t>
                      </a:r>
                      <a:r>
                        <a:rPr lang="en-US" sz="1600" baseline="0"/>
                        <a:t>= (</a:t>
                      </a:r>
                      <a:r>
                        <a:rPr lang="en-US" sz="1600" b="1" baseline="0"/>
                        <a:t>PC</a:t>
                      </a:r>
                      <a:r>
                        <a:rPr lang="en-US" sz="1600" b="0" baseline="0"/>
                        <a:t>+4) + </a:t>
                      </a:r>
                      <a:r>
                        <a:rPr lang="en-US" sz="1600" b="1" baseline="0"/>
                        <a:t>ofst</a:t>
                      </a:r>
                      <a:r>
                        <a:rPr lang="en-US" sz="1600" b="1" baseline="0">
                          <a:sym typeface="Symbol" panose="05050102010706020507" pitchFamily="18" charset="2"/>
                        </a:rPr>
                        <a:t>4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548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Memory</a:t>
                      </a:r>
                    </a:p>
                    <a:p>
                      <a:pPr algn="ctr"/>
                      <a:r>
                        <a:rPr lang="en-US" sz="1600" b="1"/>
                        <a:t>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Use </a:t>
                      </a:r>
                      <a:r>
                        <a:rPr lang="en-US" sz="1600" i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MemAddr</a:t>
                      </a:r>
                      <a:r>
                        <a:rPr lang="en-US" sz="1600" baseline="0"/>
                        <a:t> to read from memory</a:t>
                      </a:r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i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548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Result Write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sz="1600"/>
                        <a:t> stored in </a:t>
                      </a:r>
                      <a:r>
                        <a:rPr lang="en-US" sz="1600" b="1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en-US" sz="1600"/>
                        <a:t> data</a:t>
                      </a:r>
                      <a:r>
                        <a:rPr lang="en-US" sz="1600" baseline="0"/>
                        <a:t> stored in </a:t>
                      </a:r>
                      <a:r>
                        <a:rPr lang="en-US" sz="1600" b="1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if (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Taken</a:t>
                      </a:r>
                      <a:r>
                        <a:rPr lang="en-US" sz="1600"/>
                        <a:t>)</a:t>
                      </a:r>
                    </a:p>
                    <a:p>
                      <a:r>
                        <a:rPr lang="en-US" sz="1600" baseline="0"/>
                        <a:t>    </a:t>
                      </a:r>
                      <a:r>
                        <a:rPr lang="en-US" sz="1600" b="1" baseline="0"/>
                        <a:t>PC</a:t>
                      </a:r>
                      <a:r>
                        <a:rPr lang="en-US" sz="1600" baseline="0"/>
                        <a:t> = </a:t>
                      </a:r>
                      <a:r>
                        <a:rPr lang="en-US" sz="16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84E0246-B0EB-4938-A927-B33052DDC063}"/>
              </a:ext>
            </a:extLst>
          </p:cNvPr>
          <p:cNvSpPr/>
          <p:nvPr/>
        </p:nvSpPr>
        <p:spPr>
          <a:xfrm>
            <a:off x="2981385" y="2618369"/>
            <a:ext cx="2099096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$3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$1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A3C8DE-3CB4-412E-ACFF-C7C1A6306429}"/>
              </a:ext>
            </a:extLst>
          </p:cNvPr>
          <p:cNvSpPr/>
          <p:nvPr/>
        </p:nvSpPr>
        <p:spPr>
          <a:xfrm>
            <a:off x="5269127" y="2618369"/>
            <a:ext cx="2286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$3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$1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BA9F12-C778-4CE3-BFE2-7B5CED56D52F}"/>
              </a:ext>
            </a:extLst>
          </p:cNvPr>
          <p:cNvSpPr/>
          <p:nvPr/>
        </p:nvSpPr>
        <p:spPr>
          <a:xfrm>
            <a:off x="7810500" y="2618369"/>
            <a:ext cx="2514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$1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$2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ofst</a:t>
            </a:r>
            <a:endParaRPr lang="en-US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E3E6E2-F51A-4227-96B0-1124646B83F1}"/>
                  </a:ext>
                </a:extLst>
              </p14:cNvPr>
              <p14:cNvContentPartPr/>
              <p14:nvPr/>
            </p14:nvContentPartPr>
            <p14:xfrm>
              <a:off x="2043720" y="2509560"/>
              <a:ext cx="6505560" cy="2523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E3E6E2-F51A-4227-96B0-1124646B83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360" y="2500200"/>
                <a:ext cx="6524280" cy="254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92708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Fetching</a:t>
            </a:r>
          </a:p>
        </p:txBody>
      </p:sp>
    </p:spTree>
    <p:extLst>
      <p:ext uri="{BB962C8B-B14F-4D97-AF65-F5344CB8AC3E}">
        <p14:creationId xmlns:p14="http://schemas.microsoft.com/office/powerpoint/2010/main" val="85959446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19254" y="2728308"/>
            <a:ext cx="1374559" cy="1719703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>
                <a:solidFill>
                  <a:srgbClr val="0000FF"/>
                </a:solidFill>
              </a:rPr>
              <a:t>5.1 </a:t>
            </a:r>
            <a:r>
              <a:rPr lang="en-SG" sz="3600" b="1">
                <a:solidFill>
                  <a:srgbClr val="0000FF"/>
                </a:solidFill>
              </a:rPr>
              <a:t>Fetch Stage</a:t>
            </a:r>
            <a:r>
              <a:rPr lang="en-SG" sz="3600">
                <a:solidFill>
                  <a:srgbClr val="0000FF"/>
                </a:solidFill>
              </a:rPr>
              <a:t>: Block Diagram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26</a:t>
            </a:fld>
            <a:endParaRPr/>
          </a:p>
        </p:txBody>
      </p:sp>
      <p:sp>
        <p:nvSpPr>
          <p:cNvPr id="12" name="Line 37">
            <a:extLst>
              <a:ext uri="{FF2B5EF4-FFF2-40B4-BE49-F238E27FC236}">
                <a16:creationId xmlns:a16="http://schemas.microsoft.com/office/drawing/2014/main" id="{B4D46CD5-F519-44BF-B950-BA0C495E77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5677" y="3146614"/>
            <a:ext cx="39357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3" name="Line 38">
            <a:extLst>
              <a:ext uri="{FF2B5EF4-FFF2-40B4-BE49-F238E27FC236}">
                <a16:creationId xmlns:a16="http://schemas.microsoft.com/office/drawing/2014/main" id="{6788FFE3-EA26-418D-AA02-8D0E8657A7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720" y="2277017"/>
            <a:ext cx="0" cy="86959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" name="Line 39">
            <a:extLst>
              <a:ext uri="{FF2B5EF4-FFF2-40B4-BE49-F238E27FC236}">
                <a16:creationId xmlns:a16="http://schemas.microsoft.com/office/drawing/2014/main" id="{51A613FA-1BC9-48AB-A14E-87DDABA8F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720" y="2277017"/>
            <a:ext cx="225492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6" name="Line 40">
            <a:extLst>
              <a:ext uri="{FF2B5EF4-FFF2-40B4-BE49-F238E27FC236}">
                <a16:creationId xmlns:a16="http://schemas.microsoft.com/office/drawing/2014/main" id="{BB5322F7-C0C6-4024-BB79-C6D2C6B6A9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2648" y="2022135"/>
            <a:ext cx="769398" cy="2938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" name="Line 41">
            <a:extLst>
              <a:ext uri="{FF2B5EF4-FFF2-40B4-BE49-F238E27FC236}">
                <a16:creationId xmlns:a16="http://schemas.microsoft.com/office/drawing/2014/main" id="{FFAEBBEE-366E-48D0-AE91-7AA865F17D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2046" y="2315999"/>
            <a:ext cx="1480" cy="5097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" name="Line 42">
            <a:extLst>
              <a:ext uri="{FF2B5EF4-FFF2-40B4-BE49-F238E27FC236}">
                <a16:creationId xmlns:a16="http://schemas.microsoft.com/office/drawing/2014/main" id="{45071829-1EFB-4108-BD66-A24AB02B5E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2648" y="2825762"/>
            <a:ext cx="769398" cy="3208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Line 43">
            <a:extLst>
              <a:ext uri="{FF2B5EF4-FFF2-40B4-BE49-F238E27FC236}">
                <a16:creationId xmlns:a16="http://schemas.microsoft.com/office/drawing/2014/main" id="{54CCE5CD-05AE-4265-B204-FFB5F7BCBF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2648" y="2692324"/>
            <a:ext cx="1480" cy="4542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" name="Line 44">
            <a:extLst>
              <a:ext uri="{FF2B5EF4-FFF2-40B4-BE49-F238E27FC236}">
                <a16:creationId xmlns:a16="http://schemas.microsoft.com/office/drawing/2014/main" id="{50E2CA95-D652-4A91-970C-A08F8E4DE1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2648" y="2557387"/>
            <a:ext cx="102093" cy="134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" name="Line 45">
            <a:extLst>
              <a:ext uri="{FF2B5EF4-FFF2-40B4-BE49-F238E27FC236}">
                <a16:creationId xmlns:a16="http://schemas.microsoft.com/office/drawing/2014/main" id="{FB78D18F-2F06-46E6-B21D-BE47CF5ED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2648" y="2396961"/>
            <a:ext cx="102093" cy="1604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" name="Line 46">
            <a:extLst>
              <a:ext uri="{FF2B5EF4-FFF2-40B4-BE49-F238E27FC236}">
                <a16:creationId xmlns:a16="http://schemas.microsoft.com/office/drawing/2014/main" id="{C9B40182-6964-4D8C-953B-44EE7F4A7C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2648" y="2022135"/>
            <a:ext cx="1480" cy="37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" name="Text Box 47">
            <a:extLst>
              <a:ext uri="{FF2B5EF4-FFF2-40B4-BE49-F238E27FC236}">
                <a16:creationId xmlns:a16="http://schemas.microsoft.com/office/drawing/2014/main" id="{94A52A83-33A7-426B-B978-92C30C405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5914" y="2450936"/>
            <a:ext cx="591845" cy="2773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>
                <a:latin typeface="Verdana" pitchFamily="34" charset="0"/>
              </a:rPr>
              <a:t>Add</a:t>
            </a:r>
          </a:p>
        </p:txBody>
      </p:sp>
      <p:sp>
        <p:nvSpPr>
          <p:cNvPr id="25" name="Line 48">
            <a:extLst>
              <a:ext uri="{FF2B5EF4-FFF2-40B4-BE49-F238E27FC236}">
                <a16:creationId xmlns:a16="http://schemas.microsoft.com/office/drawing/2014/main" id="{907EB675-F4FF-47B6-91EA-20BE94399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541" y="2839256"/>
            <a:ext cx="35658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" name="Line 49">
            <a:extLst>
              <a:ext uri="{FF2B5EF4-FFF2-40B4-BE49-F238E27FC236}">
                <a16:creationId xmlns:a16="http://schemas.microsoft.com/office/drawing/2014/main" id="{DCED6D4D-FC65-4B06-93E5-17851090C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3526" y="2557387"/>
            <a:ext cx="338831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7" name="Line 50">
            <a:extLst>
              <a:ext uri="{FF2B5EF4-FFF2-40B4-BE49-F238E27FC236}">
                <a16:creationId xmlns:a16="http://schemas.microsoft.com/office/drawing/2014/main" id="{00934585-7608-499B-820B-7340D42020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32357" y="1827225"/>
            <a:ext cx="0" cy="730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8" name="Line 51">
            <a:extLst>
              <a:ext uri="{FF2B5EF4-FFF2-40B4-BE49-F238E27FC236}">
                <a16:creationId xmlns:a16="http://schemas.microsoft.com/office/drawing/2014/main" id="{70A6B858-6EE9-480D-B1FC-CA45EC27B8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0175" y="1827225"/>
            <a:ext cx="440218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" name="Line 52">
            <a:extLst>
              <a:ext uri="{FF2B5EF4-FFF2-40B4-BE49-F238E27FC236}">
                <a16:creationId xmlns:a16="http://schemas.microsoft.com/office/drawing/2014/main" id="{9AEE3FA8-B967-4FEF-AEE0-6A218BEEC4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0175" y="1812232"/>
            <a:ext cx="0" cy="131938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" name="Line 53">
            <a:extLst>
              <a:ext uri="{FF2B5EF4-FFF2-40B4-BE49-F238E27FC236}">
                <a16:creationId xmlns:a16="http://schemas.microsoft.com/office/drawing/2014/main" id="{01082B09-DAE8-4596-AD90-2FE06FF13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0175" y="3131621"/>
            <a:ext cx="25005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1" name="Text Box 54">
            <a:extLst>
              <a:ext uri="{FF2B5EF4-FFF2-40B4-BE49-F238E27FC236}">
                <a16:creationId xmlns:a16="http://schemas.microsoft.com/office/drawing/2014/main" id="{F5A96741-CF86-4463-BC05-1A8D801B7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876" y="2969696"/>
            <a:ext cx="406893" cy="27737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latin typeface="Verdana" pitchFamily="34" charset="0"/>
              </a:rPr>
              <a:t>PC</a:t>
            </a:r>
          </a:p>
        </p:txBody>
      </p:sp>
      <p:sp>
        <p:nvSpPr>
          <p:cNvPr id="32" name="Text Box 55">
            <a:extLst>
              <a:ext uri="{FF2B5EF4-FFF2-40B4-BE49-F238E27FC236}">
                <a16:creationId xmlns:a16="http://schemas.microsoft.com/office/drawing/2014/main" id="{E942B8D2-D2E2-4A49-BCCE-C5513869E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3813" y="2692324"/>
            <a:ext cx="272249" cy="27737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>
                <a:latin typeface="Verdana" pitchFamily="34" charset="0"/>
              </a:rPr>
              <a:t>4</a:t>
            </a:r>
          </a:p>
        </p:txBody>
      </p:sp>
      <p:sp>
        <p:nvSpPr>
          <p:cNvPr id="33" name="Line 56">
            <a:extLst>
              <a:ext uri="{FF2B5EF4-FFF2-40B4-BE49-F238E27FC236}">
                <a16:creationId xmlns:a16="http://schemas.microsoft.com/office/drawing/2014/main" id="{F5BFD891-54B2-466A-8B78-C566C396C6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3813" y="3732842"/>
            <a:ext cx="303320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4" name="Text Box 57">
            <a:extLst>
              <a:ext uri="{FF2B5EF4-FFF2-40B4-BE49-F238E27FC236}">
                <a16:creationId xmlns:a16="http://schemas.microsoft.com/office/drawing/2014/main" id="{CCA7393A-A5BA-4AD7-8AC4-9CECA922A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254" y="3040163"/>
            <a:ext cx="748683" cy="40031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</a:t>
            </a:r>
          </a:p>
          <a:p>
            <a:r>
              <a:rPr lang="en-US" sz="1000" b="1">
                <a:latin typeface="Verdana" pitchFamily="34" charset="0"/>
              </a:rPr>
              <a:t>address</a:t>
            </a:r>
          </a:p>
        </p:txBody>
      </p:sp>
      <p:sp>
        <p:nvSpPr>
          <p:cNvPr id="35" name="Text Box 58">
            <a:extLst>
              <a:ext uri="{FF2B5EF4-FFF2-40B4-BE49-F238E27FC236}">
                <a16:creationId xmlns:a16="http://schemas.microsoft.com/office/drawing/2014/main" id="{74D77AC9-46BE-438F-A28C-6E8C8D91D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699" y="3606901"/>
            <a:ext cx="991340" cy="24588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Instruction</a:t>
            </a:r>
          </a:p>
        </p:txBody>
      </p:sp>
      <p:sp>
        <p:nvSpPr>
          <p:cNvPr id="36" name="Text Box 59">
            <a:extLst>
              <a:ext uri="{FF2B5EF4-FFF2-40B4-BE49-F238E27FC236}">
                <a16:creationId xmlns:a16="http://schemas.microsoft.com/office/drawing/2014/main" id="{D5962ECB-06C8-4E37-B088-63A038804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532" y="3986225"/>
            <a:ext cx="1152617" cy="46178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Instruction</a:t>
            </a:r>
          </a:p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memory</a:t>
            </a:r>
          </a:p>
        </p:txBody>
      </p:sp>
      <p:sp>
        <p:nvSpPr>
          <p:cNvPr id="37" name="Oval 60">
            <a:extLst>
              <a:ext uri="{FF2B5EF4-FFF2-40B4-BE49-F238E27FC236}">
                <a16:creationId xmlns:a16="http://schemas.microsoft.com/office/drawing/2014/main" id="{A372C052-1E41-4F8A-8D84-FBB6961F2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373" y="3091140"/>
            <a:ext cx="102093" cy="112448"/>
          </a:xfrm>
          <a:prstGeom prst="ellipse">
            <a:avLst/>
          </a:prstGeom>
          <a:solidFill>
            <a:schemeClr val="tx1"/>
          </a:solidFill>
          <a:ln w="38100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8" name="Line Callout 2 (Accent Bar) 33">
            <a:extLst>
              <a:ext uri="{FF2B5EF4-FFF2-40B4-BE49-F238E27FC236}">
                <a16:creationId xmlns:a16="http://schemas.microsoft.com/office/drawing/2014/main" id="{E7CB94A4-CF67-402D-AC55-72B45A3BC819}"/>
              </a:ext>
            </a:extLst>
          </p:cNvPr>
          <p:cNvSpPr/>
          <p:nvPr/>
        </p:nvSpPr>
        <p:spPr>
          <a:xfrm>
            <a:off x="1866311" y="3765979"/>
            <a:ext cx="1467775" cy="838200"/>
          </a:xfrm>
          <a:prstGeom prst="accentCallout2">
            <a:avLst>
              <a:gd name="adj1" fmla="val 39333"/>
              <a:gd name="adj2" fmla="val 109906"/>
              <a:gd name="adj3" fmla="val 22449"/>
              <a:gd name="adj4" fmla="val 124161"/>
              <a:gd name="adj5" fmla="val -55670"/>
              <a:gd name="adj6" fmla="val 129823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A register</a:t>
            </a:r>
          </a:p>
        </p:txBody>
      </p:sp>
      <p:sp>
        <p:nvSpPr>
          <p:cNvPr id="39" name="Line Callout 2 (Accent Bar) 34">
            <a:extLst>
              <a:ext uri="{FF2B5EF4-FFF2-40B4-BE49-F238E27FC236}">
                <a16:creationId xmlns:a16="http://schemas.microsoft.com/office/drawing/2014/main" id="{9210BC88-759D-4219-8BEF-6E9CCECDEA97}"/>
              </a:ext>
            </a:extLst>
          </p:cNvPr>
          <p:cNvSpPr/>
          <p:nvPr/>
        </p:nvSpPr>
        <p:spPr>
          <a:xfrm>
            <a:off x="5583094" y="4987762"/>
            <a:ext cx="2049263" cy="955144"/>
          </a:xfrm>
          <a:prstGeom prst="accentCallout2">
            <a:avLst>
              <a:gd name="adj1" fmla="val 39333"/>
              <a:gd name="adj2" fmla="val -8333"/>
              <a:gd name="adj3" fmla="val 19779"/>
              <a:gd name="adj4" fmla="val -24939"/>
              <a:gd name="adj5" fmla="val -56667"/>
              <a:gd name="adj6" fmla="val -2498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Memory which stores program instructions</a:t>
            </a:r>
          </a:p>
        </p:txBody>
      </p:sp>
      <p:sp>
        <p:nvSpPr>
          <p:cNvPr id="40" name="Line Callout 2 (Accent Bar) 35">
            <a:extLst>
              <a:ext uri="{FF2B5EF4-FFF2-40B4-BE49-F238E27FC236}">
                <a16:creationId xmlns:a16="http://schemas.microsoft.com/office/drawing/2014/main" id="{5D1064F0-3527-4F84-971B-CC4555149DD5}"/>
              </a:ext>
            </a:extLst>
          </p:cNvPr>
          <p:cNvSpPr/>
          <p:nvPr/>
        </p:nvSpPr>
        <p:spPr>
          <a:xfrm>
            <a:off x="8241217" y="1463376"/>
            <a:ext cx="1371600" cy="838200"/>
          </a:xfrm>
          <a:prstGeom prst="accentCallout2">
            <a:avLst>
              <a:gd name="adj1" fmla="val 48595"/>
              <a:gd name="adj2" fmla="val -10849"/>
              <a:gd name="adj3" fmla="val 55799"/>
              <a:gd name="adj4" fmla="val -37421"/>
              <a:gd name="adj5" fmla="val 90526"/>
              <a:gd name="adj6" fmla="val -7083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A simple adder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DEBEC3-8F6A-4F5F-A2BC-7AC0D8563653}"/>
              </a:ext>
            </a:extLst>
          </p:cNvPr>
          <p:cNvSpPr/>
          <p:nvPr/>
        </p:nvSpPr>
        <p:spPr>
          <a:xfrm>
            <a:off x="8927757" y="2665425"/>
            <a:ext cx="609600" cy="2209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2400" b="1">
                <a:solidFill>
                  <a:srgbClr val="006600"/>
                </a:solidFill>
              </a:rPr>
              <a:t>Decode Stage</a:t>
            </a:r>
          </a:p>
        </p:txBody>
      </p:sp>
      <p:sp>
        <p:nvSpPr>
          <p:cNvPr id="42" name="Text Box 58">
            <a:extLst>
              <a:ext uri="{FF2B5EF4-FFF2-40B4-BE49-F238E27FC236}">
                <a16:creationId xmlns:a16="http://schemas.microsoft.com/office/drawing/2014/main" id="{4116F34B-4D05-490D-BDC3-48C83CD7B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157" y="3427425"/>
            <a:ext cx="1525480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Verdana" pitchFamily="34" charset="0"/>
              </a:rPr>
              <a:t>Instruction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482048" y="2969696"/>
            <a:ext cx="643630" cy="3238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1E2120-2872-4D88-BEFF-FF1FE9881C23}"/>
                  </a:ext>
                </a:extLst>
              </p14:cNvPr>
              <p14:cNvContentPartPr/>
              <p14:nvPr/>
            </p14:nvContentPartPr>
            <p14:xfrm>
              <a:off x="3686040" y="807120"/>
              <a:ext cx="8345880" cy="4821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1E2120-2872-4D88-BEFF-FF1FE9881C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6680" y="797760"/>
                <a:ext cx="8364600" cy="48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3213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Decoding</a:t>
            </a:r>
          </a:p>
        </p:txBody>
      </p:sp>
    </p:spTree>
    <p:extLst>
      <p:ext uri="{BB962C8B-B14F-4D97-AF65-F5344CB8AC3E}">
        <p14:creationId xmlns:p14="http://schemas.microsoft.com/office/powerpoint/2010/main" val="34968749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19927" y="2564674"/>
            <a:ext cx="1885949" cy="1854474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7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>
                <a:solidFill>
                  <a:srgbClr val="0000FF"/>
                </a:solidFill>
              </a:rPr>
              <a:t>5.2 Decode Stage: </a:t>
            </a:r>
            <a:r>
              <a:rPr lang="en-SG" sz="3600" b="1">
                <a:solidFill>
                  <a:srgbClr val="0000FF"/>
                </a:solidFill>
              </a:rPr>
              <a:t>Choice in Data 2 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28</a:t>
            </a:fld>
            <a:endParaRPr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26672A3-812A-4B5F-AFA0-B9FFF7686A1A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2945027" y="2860222"/>
            <a:ext cx="1752600" cy="571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 Box 309">
            <a:extLst>
              <a:ext uri="{FF2B5EF4-FFF2-40B4-BE49-F238E27FC236}">
                <a16:creationId xmlns:a16="http://schemas.microsoft.com/office/drawing/2014/main" id="{549BBB1F-2BC6-42D4-A7EC-22A105324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1227" y="2612572"/>
            <a:ext cx="1068388" cy="244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[25:21]</a:t>
            </a:r>
          </a:p>
        </p:txBody>
      </p:sp>
      <p:sp>
        <p:nvSpPr>
          <p:cNvPr id="124" name="Line 16">
            <a:extLst>
              <a:ext uri="{FF2B5EF4-FFF2-40B4-BE49-F238E27FC236}">
                <a16:creationId xmlns:a16="http://schemas.microsoft.com/office/drawing/2014/main" id="{0B60D9A2-0D26-4F8E-95EF-6297A469B5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7340" y="4419148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5" name="Text Box 17">
            <a:extLst>
              <a:ext uri="{FF2B5EF4-FFF2-40B4-BE49-F238E27FC236}">
                <a16:creationId xmlns:a16="http://schemas.microsoft.com/office/drawing/2014/main" id="{F8AFA751-CF42-4978-A599-001932DA4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690" y="2679247"/>
            <a:ext cx="8763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</a:t>
            </a:r>
          </a:p>
          <a:p>
            <a:r>
              <a:rPr lang="en-US" sz="1000" b="1">
                <a:latin typeface="Verdana" pitchFamily="34" charset="0"/>
              </a:rPr>
              <a:t>register 1</a:t>
            </a:r>
          </a:p>
        </p:txBody>
      </p:sp>
      <p:sp>
        <p:nvSpPr>
          <p:cNvPr id="126" name="Text Box 18">
            <a:extLst>
              <a:ext uri="{FF2B5EF4-FFF2-40B4-BE49-F238E27FC236}">
                <a16:creationId xmlns:a16="http://schemas.microsoft.com/office/drawing/2014/main" id="{ED9A8553-B922-4321-B237-AEEE71579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690" y="3125335"/>
            <a:ext cx="8763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</a:t>
            </a:r>
          </a:p>
          <a:p>
            <a:r>
              <a:rPr lang="en-US" sz="1000" b="1">
                <a:latin typeface="Verdana" pitchFamily="34" charset="0"/>
              </a:rPr>
              <a:t>register 2</a:t>
            </a:r>
          </a:p>
        </p:txBody>
      </p:sp>
      <p:sp>
        <p:nvSpPr>
          <p:cNvPr id="127" name="Text Box 19">
            <a:extLst>
              <a:ext uri="{FF2B5EF4-FFF2-40B4-BE49-F238E27FC236}">
                <a16:creationId xmlns:a16="http://schemas.microsoft.com/office/drawing/2014/main" id="{F27C933C-3ABA-43A0-A11C-AE87F510F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690" y="3546022"/>
            <a:ext cx="7429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Write</a:t>
            </a:r>
          </a:p>
          <a:p>
            <a:r>
              <a:rPr lang="en-US" sz="1000" b="1">
                <a:latin typeface="Verdana" pitchFamily="34" charset="0"/>
              </a:rPr>
              <a:t>register</a:t>
            </a:r>
          </a:p>
        </p:txBody>
      </p:sp>
      <p:sp>
        <p:nvSpPr>
          <p:cNvPr id="128" name="Text Box 20">
            <a:extLst>
              <a:ext uri="{FF2B5EF4-FFF2-40B4-BE49-F238E27FC236}">
                <a16:creationId xmlns:a16="http://schemas.microsoft.com/office/drawing/2014/main" id="{A6446FBD-D553-47F7-BD96-41230A837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690" y="4003223"/>
            <a:ext cx="5746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Write</a:t>
            </a:r>
          </a:p>
          <a:p>
            <a:r>
              <a:rPr lang="en-US" sz="1000" b="1">
                <a:latin typeface="Verdana" pitchFamily="34" charset="0"/>
              </a:rPr>
              <a:t>data</a:t>
            </a:r>
          </a:p>
        </p:txBody>
      </p:sp>
      <p:sp>
        <p:nvSpPr>
          <p:cNvPr id="129" name="Text Box 21">
            <a:extLst>
              <a:ext uri="{FF2B5EF4-FFF2-40B4-BE49-F238E27FC236}">
                <a16:creationId xmlns:a16="http://schemas.microsoft.com/office/drawing/2014/main" id="{9225D1C9-7CD7-4D89-9340-B066C9D0A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052" y="2736397"/>
            <a:ext cx="6318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Read</a:t>
            </a:r>
          </a:p>
          <a:p>
            <a:pPr algn="r"/>
            <a:r>
              <a:rPr lang="en-US" sz="1000" b="1">
                <a:latin typeface="Verdana" pitchFamily="34" charset="0"/>
              </a:rPr>
              <a:t>data 1</a:t>
            </a:r>
          </a:p>
        </p:txBody>
      </p:sp>
      <p:sp>
        <p:nvSpPr>
          <p:cNvPr id="130" name="Text Box 22">
            <a:extLst>
              <a:ext uri="{FF2B5EF4-FFF2-40B4-BE49-F238E27FC236}">
                <a16:creationId xmlns:a16="http://schemas.microsoft.com/office/drawing/2014/main" id="{B6FBF655-40EC-4F36-93B2-F4CDD4DC2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052" y="3774622"/>
            <a:ext cx="6318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Read</a:t>
            </a:r>
          </a:p>
          <a:p>
            <a:pPr algn="r"/>
            <a:r>
              <a:rPr lang="en-US" sz="1000" b="1">
                <a:latin typeface="Verdana" pitchFamily="34" charset="0"/>
              </a:rPr>
              <a:t>data 2</a:t>
            </a:r>
          </a:p>
        </p:txBody>
      </p:sp>
      <p:sp>
        <p:nvSpPr>
          <p:cNvPr id="131" name="Text Box 23">
            <a:extLst>
              <a:ext uri="{FF2B5EF4-FFF2-40B4-BE49-F238E27FC236}">
                <a16:creationId xmlns:a16="http://schemas.microsoft.com/office/drawing/2014/main" id="{6E408D5B-8034-4F95-A779-2927E511B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151" y="4669973"/>
            <a:ext cx="104387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RegWrite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2" name="Line 24">
            <a:extLst>
              <a:ext uri="{FF2B5EF4-FFF2-40B4-BE49-F238E27FC236}">
                <a16:creationId xmlns:a16="http://schemas.microsoft.com/office/drawing/2014/main" id="{1245D8AA-FC57-4344-BF67-833690C58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7627" y="2917372"/>
            <a:ext cx="627063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33" name="Line 25">
            <a:extLst>
              <a:ext uri="{FF2B5EF4-FFF2-40B4-BE49-F238E27FC236}">
                <a16:creationId xmlns:a16="http://schemas.microsoft.com/office/drawing/2014/main" id="{FC96BC60-A51E-45DD-8308-F6817DA12D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627" y="3314247"/>
            <a:ext cx="500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34" name="Line 26">
            <a:extLst>
              <a:ext uri="{FF2B5EF4-FFF2-40B4-BE49-F238E27FC236}">
                <a16:creationId xmlns:a16="http://schemas.microsoft.com/office/drawing/2014/main" id="{A571B9E9-2A0F-4E12-85DD-DD9D0CA593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73827" y="3747634"/>
            <a:ext cx="550863" cy="7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35" name="Line 27">
            <a:extLst>
              <a:ext uri="{FF2B5EF4-FFF2-40B4-BE49-F238E27FC236}">
                <a16:creationId xmlns:a16="http://schemas.microsoft.com/office/drawing/2014/main" id="{CA4DB657-0B7F-41CA-AB0E-53BE476D2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627" y="4204835"/>
            <a:ext cx="500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136" name="Group 62">
            <a:extLst>
              <a:ext uri="{FF2B5EF4-FFF2-40B4-BE49-F238E27FC236}">
                <a16:creationId xmlns:a16="http://schemas.microsoft.com/office/drawing/2014/main" id="{1FA6AB3B-AB4F-44AA-9CD2-848B673E4EC6}"/>
              </a:ext>
            </a:extLst>
          </p:cNvPr>
          <p:cNvGrpSpPr/>
          <p:nvPr/>
        </p:nvGrpSpPr>
        <p:grpSpPr>
          <a:xfrm>
            <a:off x="7205877" y="2938010"/>
            <a:ext cx="1073150" cy="1057275"/>
            <a:chOff x="5632450" y="3144838"/>
            <a:chExt cx="500063" cy="1057275"/>
          </a:xfrm>
        </p:grpSpPr>
        <p:sp>
          <p:nvSpPr>
            <p:cNvPr id="137" name="Line 28">
              <a:extLst>
                <a:ext uri="{FF2B5EF4-FFF2-40B4-BE49-F238E27FC236}">
                  <a16:creationId xmlns:a16="http://schemas.microsoft.com/office/drawing/2014/main" id="{373B4DE1-E986-4ED6-978A-16EB8685A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2450" y="3144838"/>
              <a:ext cx="5000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8" name="Line 29">
              <a:extLst>
                <a:ext uri="{FF2B5EF4-FFF2-40B4-BE49-F238E27FC236}">
                  <a16:creationId xmlns:a16="http://schemas.microsoft.com/office/drawing/2014/main" id="{8EFFE652-7C28-4381-88F0-B9FD9D6AD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2450" y="4202113"/>
              <a:ext cx="5000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139" name="Text Box 36">
            <a:extLst>
              <a:ext uri="{FF2B5EF4-FFF2-40B4-BE49-F238E27FC236}">
                <a16:creationId xmlns:a16="http://schemas.microsoft.com/office/drawing/2014/main" id="{AC237059-E69B-45EE-AC48-5631A3808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3110" y="3298372"/>
            <a:ext cx="90922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Register</a:t>
            </a:r>
          </a:p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File</a:t>
            </a:r>
          </a:p>
        </p:txBody>
      </p:sp>
      <p:sp>
        <p:nvSpPr>
          <p:cNvPr id="140" name="Line 37">
            <a:extLst>
              <a:ext uri="{FF2B5EF4-FFF2-40B4-BE49-F238E27FC236}">
                <a16:creationId xmlns:a16="http://schemas.microsoft.com/office/drawing/2014/main" id="{20461194-99CB-4B41-B7C2-8B905F6F48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0515" y="2844347"/>
            <a:ext cx="115888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1" name="Line 38">
            <a:extLst>
              <a:ext uri="{FF2B5EF4-FFF2-40B4-BE49-F238E27FC236}">
                <a16:creationId xmlns:a16="http://schemas.microsoft.com/office/drawing/2014/main" id="{95D94114-B99F-45C7-916E-E4D66E8F50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0515" y="3228522"/>
            <a:ext cx="115888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2" name="Line 39">
            <a:extLst>
              <a:ext uri="{FF2B5EF4-FFF2-40B4-BE49-F238E27FC236}">
                <a16:creationId xmlns:a16="http://schemas.microsoft.com/office/drawing/2014/main" id="{4252C50F-D140-4893-AB55-6FB2446C19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0515" y="3661910"/>
            <a:ext cx="115888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" name="Text Box 40">
            <a:extLst>
              <a:ext uri="{FF2B5EF4-FFF2-40B4-BE49-F238E27FC236}">
                <a16:creationId xmlns:a16="http://schemas.microsoft.com/office/drawing/2014/main" id="{28621059-48A5-4CEB-9C3A-D990DF56B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565" y="2688772"/>
            <a:ext cx="2746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144" name="Text Box 41">
            <a:extLst>
              <a:ext uri="{FF2B5EF4-FFF2-40B4-BE49-F238E27FC236}">
                <a16:creationId xmlns:a16="http://schemas.microsoft.com/office/drawing/2014/main" id="{75544665-7A54-4ECD-8908-4EFF91BB2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402" y="3088822"/>
            <a:ext cx="2746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145" name="Text Box 42">
            <a:extLst>
              <a:ext uri="{FF2B5EF4-FFF2-40B4-BE49-F238E27FC236}">
                <a16:creationId xmlns:a16="http://schemas.microsoft.com/office/drawing/2014/main" id="{03AD779A-E9F3-4DF5-8AC0-D66498D7F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402" y="3546022"/>
            <a:ext cx="2746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736C771-10FF-4B23-A61D-205ABF24A0EA}"/>
              </a:ext>
            </a:extLst>
          </p:cNvPr>
          <p:cNvGrpSpPr/>
          <p:nvPr/>
        </p:nvGrpSpPr>
        <p:grpSpPr>
          <a:xfrm>
            <a:off x="7145552" y="2698297"/>
            <a:ext cx="367408" cy="1389221"/>
            <a:chOff x="7131289" y="4039447"/>
            <a:chExt cx="367408" cy="1389221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03162AB-8A4B-4644-B454-89DDAB9C9B1F}"/>
                </a:ext>
              </a:extLst>
            </p:cNvPr>
            <p:cNvGrpSpPr/>
            <p:nvPr/>
          </p:nvGrpSpPr>
          <p:grpSpPr>
            <a:xfrm>
              <a:off x="7131289" y="4039447"/>
              <a:ext cx="367408" cy="322421"/>
              <a:chOff x="7131289" y="4039447"/>
              <a:chExt cx="367408" cy="322421"/>
            </a:xfrm>
          </p:grpSpPr>
          <p:sp>
            <p:nvSpPr>
              <p:cNvPr id="167" name="Line 37">
                <a:extLst>
                  <a:ext uri="{FF2B5EF4-FFF2-40B4-BE49-F238E27FC236}">
                    <a16:creationId xmlns:a16="http://schemas.microsoft.com/office/drawing/2014/main" id="{9C358C25-F0EC-427E-AE6C-CAA02AB9D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59889" y="4192005"/>
                <a:ext cx="115888" cy="1698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8" name="Text Box 40">
                <a:extLst>
                  <a:ext uri="{FF2B5EF4-FFF2-40B4-BE49-F238E27FC236}">
                    <a16:creationId xmlns:a16="http://schemas.microsoft.com/office/drawing/2014/main" id="{48B7BFE7-BE13-46E3-A2E7-1D6FBE3FBC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31289" y="4039447"/>
                <a:ext cx="36740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32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62E6E02-5AD8-498B-86B4-2A14D879DC01}"/>
                </a:ext>
              </a:extLst>
            </p:cNvPr>
            <p:cNvGrpSpPr/>
            <p:nvPr/>
          </p:nvGrpSpPr>
          <p:grpSpPr>
            <a:xfrm>
              <a:off x="7131289" y="5106247"/>
              <a:ext cx="367408" cy="322421"/>
              <a:chOff x="7151044" y="4042833"/>
              <a:chExt cx="367408" cy="322421"/>
            </a:xfrm>
          </p:grpSpPr>
          <p:sp>
            <p:nvSpPr>
              <p:cNvPr id="165" name="Line 37">
                <a:extLst>
                  <a:ext uri="{FF2B5EF4-FFF2-40B4-BE49-F238E27FC236}">
                    <a16:creationId xmlns:a16="http://schemas.microsoft.com/office/drawing/2014/main" id="{E51C5BC1-B1EA-460C-B90C-04DD56DA98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9644" y="4195391"/>
                <a:ext cx="115888" cy="1698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6" name="Text Box 40">
                <a:extLst>
                  <a:ext uri="{FF2B5EF4-FFF2-40B4-BE49-F238E27FC236}">
                    <a16:creationId xmlns:a16="http://schemas.microsoft.com/office/drawing/2014/main" id="{02583303-7585-490F-A985-CEDE29A116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51044" y="4042833"/>
                <a:ext cx="36740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32</a:t>
                </a:r>
              </a:p>
            </p:txBody>
          </p:sp>
        </p:grp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53F3D5-2461-4CCD-A31F-3B2FA6E2BEED}"/>
              </a:ext>
            </a:extLst>
          </p:cNvPr>
          <p:cNvCxnSpPr>
            <a:cxnSpLocks/>
            <a:endCxn id="133" idx="0"/>
          </p:cNvCxnSpPr>
          <p:nvPr/>
        </p:nvCxnSpPr>
        <p:spPr>
          <a:xfrm flipV="1">
            <a:off x="2969829" y="3314248"/>
            <a:ext cx="1854799" cy="1929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08F4CAE-75C5-42F5-9152-5F5619B7138D}"/>
              </a:ext>
            </a:extLst>
          </p:cNvPr>
          <p:cNvCxnSpPr/>
          <p:nvPr/>
        </p:nvCxnSpPr>
        <p:spPr>
          <a:xfrm flipV="1">
            <a:off x="2969829" y="4288199"/>
            <a:ext cx="1143000" cy="190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310">
            <a:extLst>
              <a:ext uri="{FF2B5EF4-FFF2-40B4-BE49-F238E27FC236}">
                <a16:creationId xmlns:a16="http://schemas.microsoft.com/office/drawing/2014/main" id="{4AA71DD8-C6DC-4BA7-9962-E34519055623}"/>
              </a:ext>
            </a:extLst>
          </p:cNvPr>
          <p:cNvSpPr txBox="1">
            <a:spLocks noChangeArrowheads="1"/>
          </p:cNvSpPr>
          <p:nvPr/>
        </p:nvSpPr>
        <p:spPr bwMode="auto">
          <a:xfrm rot="21202696">
            <a:off x="2975430" y="3172627"/>
            <a:ext cx="1068388" cy="244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[20:16]</a:t>
            </a:r>
          </a:p>
        </p:txBody>
      </p:sp>
      <p:sp>
        <p:nvSpPr>
          <p:cNvPr id="69" name="Text Box 324">
            <a:extLst>
              <a:ext uri="{FF2B5EF4-FFF2-40B4-BE49-F238E27FC236}">
                <a16:creationId xmlns:a16="http://schemas.microsoft.com/office/drawing/2014/main" id="{4D0EAAC6-33E2-4AE2-A05E-4F21A8921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9829" y="4288199"/>
            <a:ext cx="1068388" cy="244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[15:11]</a:t>
            </a:r>
          </a:p>
        </p:txBody>
      </p:sp>
      <p:sp>
        <p:nvSpPr>
          <p:cNvPr id="70" name="Rounded Rectangle 62">
            <a:extLst>
              <a:ext uri="{FF2B5EF4-FFF2-40B4-BE49-F238E27FC236}">
                <a16:creationId xmlns:a16="http://schemas.microsoft.com/office/drawing/2014/main" id="{F47BCB3B-0242-4BDB-A2B2-B5C02E5AD823}"/>
              </a:ext>
            </a:extLst>
          </p:cNvPr>
          <p:cNvSpPr/>
          <p:nvPr/>
        </p:nvSpPr>
        <p:spPr>
          <a:xfrm>
            <a:off x="4112829" y="3678599"/>
            <a:ext cx="304800" cy="914400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cxnSp>
        <p:nvCxnSpPr>
          <p:cNvPr id="71" name="Shape 74">
            <a:extLst>
              <a:ext uri="{FF2B5EF4-FFF2-40B4-BE49-F238E27FC236}">
                <a16:creationId xmlns:a16="http://schemas.microsoft.com/office/drawing/2014/main" id="{425EDDFC-B6DA-41E8-A1F7-E8F5C463AF2C}"/>
              </a:ext>
            </a:extLst>
          </p:cNvPr>
          <p:cNvCxnSpPr>
            <a:stCxn id="68" idx="2"/>
          </p:cNvCxnSpPr>
          <p:nvPr/>
        </p:nvCxnSpPr>
        <p:spPr>
          <a:xfrm rot="16200000" flipH="1">
            <a:off x="3534718" y="3405288"/>
            <a:ext cx="567112" cy="58910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338056F-8B0F-46A8-BCB4-59FD39794472}"/>
              </a:ext>
            </a:extLst>
          </p:cNvPr>
          <p:cNvCxnSpPr/>
          <p:nvPr/>
        </p:nvCxnSpPr>
        <p:spPr>
          <a:xfrm flipV="1">
            <a:off x="4404734" y="3744459"/>
            <a:ext cx="38100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Box 319">
            <a:extLst>
              <a:ext uri="{FF2B5EF4-FFF2-40B4-BE49-F238E27FC236}">
                <a16:creationId xmlns:a16="http://schemas.microsoft.com/office/drawing/2014/main" id="{3BC418E0-5417-496A-A497-BC1EAF91F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2602" y="4841326"/>
            <a:ext cx="925254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RegDst</a:t>
            </a:r>
            <a:endParaRPr lang="en-US" sz="16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4" name="Line 16">
            <a:extLst>
              <a:ext uri="{FF2B5EF4-FFF2-40B4-BE49-F238E27FC236}">
                <a16:creationId xmlns:a16="http://schemas.microsoft.com/office/drawing/2014/main" id="{CB619856-62C9-4700-802E-7D2F6D4390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5229" y="4592999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" name="Rounded Rectangle 63">
            <a:extLst>
              <a:ext uri="{FF2B5EF4-FFF2-40B4-BE49-F238E27FC236}">
                <a16:creationId xmlns:a16="http://schemas.microsoft.com/office/drawing/2014/main" id="{1B0B3BE1-DAC3-4D51-805A-C013024AF1E8}"/>
              </a:ext>
            </a:extLst>
          </p:cNvPr>
          <p:cNvSpPr/>
          <p:nvPr/>
        </p:nvSpPr>
        <p:spPr>
          <a:xfrm>
            <a:off x="8871165" y="5013686"/>
            <a:ext cx="1752600" cy="16764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ALUSrc</a:t>
            </a:r>
            <a:r>
              <a:rPr lang="en-US" sz="1600" b="1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A control signal to choose either "Read data 2" or the sign extended Inst[15:0] as the second operand</a:t>
            </a:r>
            <a:endParaRPr lang="en-SG" sz="1400">
              <a:solidFill>
                <a:schemeClr val="tx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09088BC-55B4-4A40-A91A-A86864F2ED44}"/>
              </a:ext>
            </a:extLst>
          </p:cNvPr>
          <p:cNvGrpSpPr/>
          <p:nvPr/>
        </p:nvGrpSpPr>
        <p:grpSpPr>
          <a:xfrm>
            <a:off x="2941981" y="3809548"/>
            <a:ext cx="6635750" cy="1752600"/>
            <a:chOff x="1219200" y="3352800"/>
            <a:chExt cx="6635750" cy="1752600"/>
          </a:xfrm>
        </p:grpSpPr>
        <p:cxnSp>
          <p:nvCxnSpPr>
            <p:cNvPr id="77" name="Straight Connector 53">
              <a:extLst>
                <a:ext uri="{FF2B5EF4-FFF2-40B4-BE49-F238E27FC236}">
                  <a16:creationId xmlns:a16="http://schemas.microsoft.com/office/drawing/2014/main" id="{86CA63D4-B197-4529-8EA5-8BD68EFBBED0}"/>
                </a:ext>
              </a:extLst>
            </p:cNvPr>
            <p:cNvCxnSpPr>
              <a:stCxn id="84" idx="6"/>
            </p:cNvCxnSpPr>
            <p:nvPr/>
          </p:nvCxnSpPr>
          <p:spPr>
            <a:xfrm flipV="1">
              <a:off x="4724400" y="4095748"/>
              <a:ext cx="1752600" cy="742952"/>
            </a:xfrm>
            <a:prstGeom prst="bentConnector3">
              <a:avLst>
                <a:gd name="adj1" fmla="val 62797"/>
              </a:avLst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 Box 324">
              <a:extLst>
                <a:ext uri="{FF2B5EF4-FFF2-40B4-BE49-F238E27FC236}">
                  <a16:creationId xmlns:a16="http://schemas.microsoft.com/office/drawing/2014/main" id="{A0C29D56-804E-4A32-9006-71FAA02DA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4648200"/>
              <a:ext cx="986167" cy="24622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Inst [15:0]</a:t>
              </a:r>
            </a:p>
          </p:txBody>
        </p:sp>
        <p:sp>
          <p:nvSpPr>
            <p:cNvPr id="79" name="Rounded Rectangle 56">
              <a:extLst>
                <a:ext uri="{FF2B5EF4-FFF2-40B4-BE49-F238E27FC236}">
                  <a16:creationId xmlns:a16="http://schemas.microsoft.com/office/drawing/2014/main" id="{20B9BC9D-64C2-4846-B6BE-44A297CF9892}"/>
                </a:ext>
              </a:extLst>
            </p:cNvPr>
            <p:cNvSpPr/>
            <p:nvPr/>
          </p:nvSpPr>
          <p:spPr>
            <a:xfrm>
              <a:off x="6477000" y="3352800"/>
              <a:ext cx="304800" cy="914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MUX</a:t>
              </a:r>
              <a:endParaRPr lang="en-SG" sz="1600" b="1">
                <a:solidFill>
                  <a:schemeClr val="tx1"/>
                </a:solidFill>
              </a:endParaRPr>
            </a:p>
          </p:txBody>
        </p:sp>
        <p:sp>
          <p:nvSpPr>
            <p:cNvPr id="80" name="Text Box 319">
              <a:extLst>
                <a:ext uri="{FF2B5EF4-FFF2-40B4-BE49-F238E27FC236}">
                  <a16:creationId xmlns:a16="http://schemas.microsoft.com/office/drawing/2014/main" id="{0C0CD072-FA96-432C-9856-AAD72879A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6720" y="4495800"/>
              <a:ext cx="925253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ALUSrc</a:t>
              </a:r>
              <a:endParaRPr lang="en-US" sz="1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45B1670E-2851-49DC-8053-C00018D449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9400" y="4267200"/>
              <a:ext cx="0" cy="268288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1D4AA9A-7F2E-4632-9170-2B88A2F7D0FD}"/>
                </a:ext>
              </a:extLst>
            </p:cNvPr>
            <p:cNvCxnSpPr/>
            <p:nvPr/>
          </p:nvCxnSpPr>
          <p:spPr>
            <a:xfrm>
              <a:off x="1219200" y="4876800"/>
              <a:ext cx="2362200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Line 28">
              <a:extLst>
                <a:ext uri="{FF2B5EF4-FFF2-40B4-BE49-F238E27FC236}">
                  <a16:creationId xmlns:a16="http://schemas.microsoft.com/office/drawing/2014/main" id="{6BE1D8FC-4F11-45D5-ABFC-EF8CA0D31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810000"/>
              <a:ext cx="10731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756527B-6D8B-4DA3-8E3E-3C5617FA2C59}"/>
                </a:ext>
              </a:extLst>
            </p:cNvPr>
            <p:cNvSpPr/>
            <p:nvPr/>
          </p:nvSpPr>
          <p:spPr>
            <a:xfrm>
              <a:off x="3581400" y="4572000"/>
              <a:ext cx="1143000" cy="533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rgbClr val="C00000"/>
                  </a:solidFill>
                </a:rPr>
                <a:t>Sign Extend</a:t>
              </a:r>
              <a:endParaRPr lang="en-SG" sz="1400" b="1">
                <a:solidFill>
                  <a:srgbClr val="C00000"/>
                </a:solidFill>
              </a:endParaRPr>
            </a:p>
          </p:txBody>
        </p:sp>
        <p:sp>
          <p:nvSpPr>
            <p:cNvPr id="85" name="Line 39">
              <a:extLst>
                <a:ext uri="{FF2B5EF4-FFF2-40B4-BE49-F238E27FC236}">
                  <a16:creationId xmlns:a16="http://schemas.microsoft.com/office/drawing/2014/main" id="{D682EA50-E1FE-49A2-81D4-1BBEE1CF19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36912" y="4783137"/>
              <a:ext cx="115888" cy="1698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6" name="Text Box 42">
              <a:extLst>
                <a:ext uri="{FF2B5EF4-FFF2-40B4-BE49-F238E27FC236}">
                  <a16:creationId xmlns:a16="http://schemas.microsoft.com/office/drawing/2014/main" id="{1F5B9AE2-C570-43E0-9C9F-1F3C7220C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8282" y="4648200"/>
              <a:ext cx="367408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16</a:t>
              </a:r>
            </a:p>
          </p:txBody>
        </p:sp>
        <p:sp>
          <p:nvSpPr>
            <p:cNvPr id="87" name="Text Box 42">
              <a:extLst>
                <a:ext uri="{FF2B5EF4-FFF2-40B4-BE49-F238E27FC236}">
                  <a16:creationId xmlns:a16="http://schemas.microsoft.com/office/drawing/2014/main" id="{00DD6E04-993C-4212-85DA-5F1E85592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1236" y="4600020"/>
              <a:ext cx="367408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32</a:t>
              </a:r>
            </a:p>
          </p:txBody>
        </p:sp>
        <p:sp>
          <p:nvSpPr>
            <p:cNvPr id="88" name="Line 39">
              <a:extLst>
                <a:ext uri="{FF2B5EF4-FFF2-40B4-BE49-F238E27FC236}">
                  <a16:creationId xmlns:a16="http://schemas.microsoft.com/office/drawing/2014/main" id="{1D153C19-9EF1-4DFF-A63D-EBA10F5088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1844" y="4749801"/>
              <a:ext cx="115888" cy="1698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8279027" y="2688772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contents of register 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$9</a:t>
            </a:r>
            <a:endParaRPr lang="en-SG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DF5867-679E-27E5-3DF3-6A7CC1320A44}"/>
              </a:ext>
            </a:extLst>
          </p:cNvPr>
          <p:cNvGrpSpPr/>
          <p:nvPr/>
        </p:nvGrpSpPr>
        <p:grpSpPr>
          <a:xfrm>
            <a:off x="2151890" y="1860255"/>
            <a:ext cx="762000" cy="4114800"/>
            <a:chOff x="800100" y="2199820"/>
            <a:chExt cx="762000" cy="41148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D2FDA29-9680-25DF-F45E-184F28588CE9}"/>
                </a:ext>
              </a:extLst>
            </p:cNvPr>
            <p:cNvGrpSpPr/>
            <p:nvPr/>
          </p:nvGrpSpPr>
          <p:grpSpPr>
            <a:xfrm rot="5400000">
              <a:off x="-1028700" y="4028620"/>
              <a:ext cx="4114800" cy="457200"/>
              <a:chOff x="457200" y="3429000"/>
              <a:chExt cx="8229600" cy="457200"/>
            </a:xfrm>
            <a:no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6720273-4B7A-7D0C-4054-F6574A26E330}"/>
                  </a:ext>
                </a:extLst>
              </p:cNvPr>
              <p:cNvSpPr/>
              <p:nvPr/>
            </p:nvSpPr>
            <p:spPr>
              <a:xfrm>
                <a:off x="457200" y="3429000"/>
                <a:ext cx="15240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opcode</a:t>
                </a:r>
                <a:endPara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31:26</a:t>
                </a:r>
                <a:endParaRPr lang="en-SG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233A45-BFA2-FEDB-43AC-BC94D7C352C1}"/>
                  </a:ext>
                </a:extLst>
              </p:cNvPr>
              <p:cNvSpPr/>
              <p:nvPr/>
            </p:nvSpPr>
            <p:spPr>
              <a:xfrm>
                <a:off x="19812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rs</a:t>
                </a:r>
                <a:endPara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25:21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3CE59BB-926F-AAED-9878-629979D1747B}"/>
                  </a:ext>
                </a:extLst>
              </p:cNvPr>
              <p:cNvSpPr/>
              <p:nvPr/>
            </p:nvSpPr>
            <p:spPr>
              <a:xfrm>
                <a:off x="32766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rt</a:t>
                </a:r>
                <a:endPara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20:16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DF636E4-63E5-C2F1-23F2-50866EFDD48D}"/>
                  </a:ext>
                </a:extLst>
              </p:cNvPr>
              <p:cNvSpPr/>
              <p:nvPr/>
            </p:nvSpPr>
            <p:spPr>
              <a:xfrm>
                <a:off x="45720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rd</a:t>
                </a:r>
              </a:p>
              <a:p>
                <a:pPr algn="ctr"/>
                <a:r>
                  <a:rPr lang="en-US" sz="12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15:11</a:t>
                </a:r>
                <a:endParaRPr lang="en-SG" sz="12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46AF224-EDCA-41C6-1375-C577793E6E95}"/>
                  </a:ext>
                </a:extLst>
              </p:cNvPr>
              <p:cNvSpPr/>
              <p:nvPr/>
            </p:nvSpPr>
            <p:spPr>
              <a:xfrm>
                <a:off x="58674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shamt</a:t>
                </a:r>
                <a:endPara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10:6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75ED342-9FA1-E1CC-A674-E9C1D85C43F3}"/>
                  </a:ext>
                </a:extLst>
              </p:cNvPr>
              <p:cNvSpPr/>
              <p:nvPr/>
            </p:nvSpPr>
            <p:spPr>
              <a:xfrm>
                <a:off x="7162800" y="3429000"/>
                <a:ext cx="15240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funct</a:t>
                </a:r>
                <a:endPara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5:0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BD5632E-D8FC-2D4A-1E69-CCE64AAAF7A2}"/>
                </a:ext>
              </a:extLst>
            </p:cNvPr>
            <p:cNvGrpSpPr/>
            <p:nvPr/>
          </p:nvGrpSpPr>
          <p:grpSpPr>
            <a:xfrm rot="5400000">
              <a:off x="-647700" y="4104820"/>
              <a:ext cx="4114800" cy="304800"/>
              <a:chOff x="457200" y="3429000"/>
              <a:chExt cx="8229600" cy="4572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D0CBE80-5A17-0AA2-7362-4C65488FB1F6}"/>
                  </a:ext>
                </a:extLst>
              </p:cNvPr>
              <p:cNvSpPr/>
              <p:nvPr/>
            </p:nvSpPr>
            <p:spPr>
              <a:xfrm>
                <a:off x="457200" y="3429000"/>
                <a:ext cx="15240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000000</a:t>
                </a:r>
                <a:endParaRPr lang="en-SG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531E9C-5938-3693-FFB4-A063E5A80F39}"/>
                  </a:ext>
                </a:extLst>
              </p:cNvPr>
              <p:cNvSpPr/>
              <p:nvPr/>
            </p:nvSpPr>
            <p:spPr>
              <a:xfrm>
                <a:off x="19812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01001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71E95D-73C0-B104-B112-4EA062270A03}"/>
                  </a:ext>
                </a:extLst>
              </p:cNvPr>
              <p:cNvSpPr/>
              <p:nvPr/>
            </p:nvSpPr>
            <p:spPr>
              <a:xfrm>
                <a:off x="32766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01010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8ECDEE-5ABC-D74D-CF36-62595C895B8C}"/>
                  </a:ext>
                </a:extLst>
              </p:cNvPr>
              <p:cNvSpPr/>
              <p:nvPr/>
            </p:nvSpPr>
            <p:spPr>
              <a:xfrm>
                <a:off x="45720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01000</a:t>
                </a:r>
                <a:endParaRPr lang="en-SG" sz="12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5CA8828-6058-094E-97A8-A0D0B8CE0781}"/>
                  </a:ext>
                </a:extLst>
              </p:cNvPr>
              <p:cNvSpPr/>
              <p:nvPr/>
            </p:nvSpPr>
            <p:spPr>
              <a:xfrm>
                <a:off x="58674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00000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1E77D-2BE4-C140-CF7D-C0E9E1F5FCDA}"/>
                  </a:ext>
                </a:extLst>
              </p:cNvPr>
              <p:cNvSpPr/>
              <p:nvPr/>
            </p:nvSpPr>
            <p:spPr>
              <a:xfrm>
                <a:off x="7162800" y="3429000"/>
                <a:ext cx="15240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100000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</p:grpSp>
      <p:sp>
        <p:nvSpPr>
          <p:cNvPr id="40" name="Snip Single Corner Rectangle 55">
            <a:extLst>
              <a:ext uri="{FF2B5EF4-FFF2-40B4-BE49-F238E27FC236}">
                <a16:creationId xmlns:a16="http://schemas.microsoft.com/office/drawing/2014/main" id="{F25B253A-BB92-7C92-F748-653C362EE659}"/>
              </a:ext>
            </a:extLst>
          </p:cNvPr>
          <p:cNvSpPr/>
          <p:nvPr/>
        </p:nvSpPr>
        <p:spPr>
          <a:xfrm>
            <a:off x="4076700" y="1285420"/>
            <a:ext cx="4038600" cy="533400"/>
          </a:xfrm>
          <a:prstGeom prst="snip1Rect">
            <a:avLst/>
          </a:prstGeom>
          <a:solidFill>
            <a:srgbClr val="FFFFCC">
              <a:alpha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spcBef>
                <a:spcPct val="30000"/>
              </a:spcBef>
              <a:buClr>
                <a:srgbClr val="D16349"/>
              </a:buClr>
              <a:buSzPct val="65000"/>
            </a:pPr>
            <a:r>
              <a:rPr lang="en-GB" sz="28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3000" b="1" kern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ker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$8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0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$9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0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$10</a:t>
            </a: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7267998" y="3257892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contents of register 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$10</a:t>
            </a:r>
            <a:endParaRPr lang="en-SG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6619167" y="5444706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Bits 0 to 15 sign extended to 32 bits</a:t>
            </a:r>
            <a:endParaRPr lang="en-SG" sz="16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E30AE7-42A9-44A8-96F3-CF0725B70724}"/>
                  </a:ext>
                </a:extLst>
              </p14:cNvPr>
              <p14:cNvContentPartPr/>
              <p14:nvPr/>
            </p14:nvContentPartPr>
            <p14:xfrm>
              <a:off x="2013480" y="1086840"/>
              <a:ext cx="7038000" cy="535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E30AE7-42A9-44A8-96F3-CF0725B70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4120" y="1077480"/>
                <a:ext cx="7056720" cy="537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071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17612" y="2620534"/>
            <a:ext cx="1885949" cy="1787526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7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>
                <a:solidFill>
                  <a:srgbClr val="0000FF"/>
                </a:solidFill>
              </a:rPr>
              <a:t>5.2 Decode Stage: </a:t>
            </a:r>
            <a:r>
              <a:rPr lang="en-SG" sz="3600" b="1">
                <a:solidFill>
                  <a:srgbClr val="0000FF"/>
                </a:solidFill>
              </a:rPr>
              <a:t>Choice in Data 2 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29</a:t>
            </a:fld>
            <a:endParaRPr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FB871D2-BE7D-4177-9464-C2ECB9B92CA6}"/>
              </a:ext>
            </a:extLst>
          </p:cNvPr>
          <p:cNvGrpSpPr/>
          <p:nvPr/>
        </p:nvGrpSpPr>
        <p:grpSpPr>
          <a:xfrm rot="5400000">
            <a:off x="735227" y="3679372"/>
            <a:ext cx="4114800" cy="304800"/>
            <a:chOff x="457200" y="3429000"/>
            <a:chExt cx="8229600" cy="4572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8927ADE-FD33-4197-B7EF-BB24A9F0FE02}"/>
                </a:ext>
              </a:extLst>
            </p:cNvPr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001000</a:t>
              </a:r>
              <a:endParaRPr lang="en-SG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4B9745-759F-4E5D-B68D-43EA562A913D}"/>
                </a:ext>
              </a:extLst>
            </p:cNvPr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10110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558368A-A0DF-4BB4-9461-0355B120777E}"/>
                </a:ext>
              </a:extLst>
            </p:cNvPr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10101</a:t>
              </a:r>
              <a:endParaRPr lang="en-SG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697E75B-D1EE-4B8D-96F6-648041244A96}"/>
                </a:ext>
              </a:extLst>
            </p:cNvPr>
            <p:cNvSpPr/>
            <p:nvPr/>
          </p:nvSpPr>
          <p:spPr>
            <a:xfrm>
              <a:off x="4572000" y="3429000"/>
              <a:ext cx="4114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200" b="1">
                  <a:solidFill>
                    <a:srgbClr val="002060"/>
                  </a:solidFill>
                  <a:latin typeface="Courier New" pitchFamily="49" charset="0"/>
                </a:rPr>
                <a:t>1111 1111 1100 1110</a:t>
              </a:r>
              <a:endParaRPr lang="en-US" sz="1050">
                <a:solidFill>
                  <a:srgbClr val="002060"/>
                </a:solidFill>
                <a:latin typeface="Helvetica" pitchFamily="34" charset="0"/>
              </a:endParaRPr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12F6518-0D5B-452B-A628-0FD64715D34B}"/>
              </a:ext>
            </a:extLst>
          </p:cNvPr>
          <p:cNvSpPr/>
          <p:nvPr/>
        </p:nvSpPr>
        <p:spPr>
          <a:xfrm rot="5400000">
            <a:off x="1322181" y="4593772"/>
            <a:ext cx="2057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Immediate</a:t>
            </a:r>
          </a:p>
          <a:p>
            <a:pPr algn="ctr"/>
            <a:r>
              <a: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15:0</a:t>
            </a:r>
            <a:endParaRPr lang="en-SG" sz="1200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6DA853F-34EC-4181-83D7-BDD709EC9F59}"/>
              </a:ext>
            </a:extLst>
          </p:cNvPr>
          <p:cNvGrpSpPr/>
          <p:nvPr/>
        </p:nvGrpSpPr>
        <p:grpSpPr>
          <a:xfrm rot="5400000">
            <a:off x="1382927" y="2574472"/>
            <a:ext cx="2057400" cy="457200"/>
            <a:chOff x="457200" y="3429000"/>
            <a:chExt cx="4114800" cy="457200"/>
          </a:xfrm>
          <a:noFill/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D982E33-422C-4C89-9E6E-F9777A9B0EEE}"/>
                </a:ext>
              </a:extLst>
            </p:cNvPr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opcode</a:t>
              </a:r>
              <a:endParaRPr lang="en-US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31:26</a:t>
              </a:r>
              <a:endParaRPr lang="en-SG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4E1E69D7-6F6B-49C8-B498-4B2611349CB3}"/>
                </a:ext>
              </a:extLst>
            </p:cNvPr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rs</a:t>
              </a:r>
              <a:endPara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25:21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A4AD24D-FC0D-43E9-9362-2418F314B4E6}"/>
                </a:ext>
              </a:extLst>
            </p:cNvPr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rt</a:t>
              </a:r>
              <a:endParaRPr lang="en-US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20:16</a:t>
              </a:r>
              <a:endParaRPr lang="en-SG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26672A3-812A-4B5F-AFA0-B9FFF7686A1A}"/>
              </a:ext>
            </a:extLst>
          </p:cNvPr>
          <p:cNvCxnSpPr>
            <a:stCxn id="117" idx="0"/>
            <a:endCxn id="132" idx="0"/>
          </p:cNvCxnSpPr>
          <p:nvPr/>
        </p:nvCxnSpPr>
        <p:spPr>
          <a:xfrm>
            <a:off x="2945027" y="2860222"/>
            <a:ext cx="1752600" cy="571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 Box 309">
            <a:extLst>
              <a:ext uri="{FF2B5EF4-FFF2-40B4-BE49-F238E27FC236}">
                <a16:creationId xmlns:a16="http://schemas.microsoft.com/office/drawing/2014/main" id="{549BBB1F-2BC6-42D4-A7EC-22A105324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1227" y="2612572"/>
            <a:ext cx="1068388" cy="244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[25:21]</a:t>
            </a:r>
          </a:p>
        </p:txBody>
      </p:sp>
      <p:sp>
        <p:nvSpPr>
          <p:cNvPr id="160" name="Snip Single Corner Rectangle 55">
            <a:extLst>
              <a:ext uri="{FF2B5EF4-FFF2-40B4-BE49-F238E27FC236}">
                <a16:creationId xmlns:a16="http://schemas.microsoft.com/office/drawing/2014/main" id="{F84C5592-EDFD-4071-8489-A8592F4A8E11}"/>
              </a:ext>
            </a:extLst>
          </p:cNvPr>
          <p:cNvSpPr/>
          <p:nvPr/>
        </p:nvSpPr>
        <p:spPr>
          <a:xfrm>
            <a:off x="3783227" y="1317172"/>
            <a:ext cx="4800600" cy="533400"/>
          </a:xfrm>
          <a:prstGeom prst="snip1Rect">
            <a:avLst/>
          </a:prstGeom>
          <a:solidFill>
            <a:srgbClr val="FFFFCC">
              <a:alpha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spcBef>
                <a:spcPct val="30000"/>
              </a:spcBef>
              <a:buClr>
                <a:srgbClr val="D16349"/>
              </a:buClr>
              <a:buSzPct val="65000"/>
            </a:pPr>
            <a:r>
              <a:rPr lang="en-GB" sz="28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3000" b="1" kern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ker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$21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0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$22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000" b="1" ker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-50</a:t>
            </a: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124" name="Line 16">
            <a:extLst>
              <a:ext uri="{FF2B5EF4-FFF2-40B4-BE49-F238E27FC236}">
                <a16:creationId xmlns:a16="http://schemas.microsoft.com/office/drawing/2014/main" id="{0B60D9A2-0D26-4F8E-95EF-6297A469B5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7340" y="4419148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5" name="Text Box 17">
            <a:extLst>
              <a:ext uri="{FF2B5EF4-FFF2-40B4-BE49-F238E27FC236}">
                <a16:creationId xmlns:a16="http://schemas.microsoft.com/office/drawing/2014/main" id="{F8AFA751-CF42-4978-A599-001932DA4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690" y="2679247"/>
            <a:ext cx="8763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</a:t>
            </a:r>
          </a:p>
          <a:p>
            <a:r>
              <a:rPr lang="en-US" sz="1000" b="1">
                <a:latin typeface="Verdana" pitchFamily="34" charset="0"/>
              </a:rPr>
              <a:t>register 1</a:t>
            </a:r>
          </a:p>
        </p:txBody>
      </p:sp>
      <p:sp>
        <p:nvSpPr>
          <p:cNvPr id="126" name="Text Box 18">
            <a:extLst>
              <a:ext uri="{FF2B5EF4-FFF2-40B4-BE49-F238E27FC236}">
                <a16:creationId xmlns:a16="http://schemas.microsoft.com/office/drawing/2014/main" id="{ED9A8553-B922-4321-B237-AEEE71579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690" y="3125335"/>
            <a:ext cx="8763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</a:t>
            </a:r>
          </a:p>
          <a:p>
            <a:r>
              <a:rPr lang="en-US" sz="1000" b="1">
                <a:latin typeface="Verdana" pitchFamily="34" charset="0"/>
              </a:rPr>
              <a:t>register 2</a:t>
            </a:r>
          </a:p>
        </p:txBody>
      </p:sp>
      <p:sp>
        <p:nvSpPr>
          <p:cNvPr id="127" name="Text Box 19">
            <a:extLst>
              <a:ext uri="{FF2B5EF4-FFF2-40B4-BE49-F238E27FC236}">
                <a16:creationId xmlns:a16="http://schemas.microsoft.com/office/drawing/2014/main" id="{F27C933C-3ABA-43A0-A11C-AE87F510F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690" y="3546022"/>
            <a:ext cx="7429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Write</a:t>
            </a:r>
          </a:p>
          <a:p>
            <a:r>
              <a:rPr lang="en-US" sz="1000" b="1">
                <a:latin typeface="Verdana" pitchFamily="34" charset="0"/>
              </a:rPr>
              <a:t>register</a:t>
            </a:r>
          </a:p>
        </p:txBody>
      </p:sp>
      <p:sp>
        <p:nvSpPr>
          <p:cNvPr id="128" name="Text Box 20">
            <a:extLst>
              <a:ext uri="{FF2B5EF4-FFF2-40B4-BE49-F238E27FC236}">
                <a16:creationId xmlns:a16="http://schemas.microsoft.com/office/drawing/2014/main" id="{A6446FBD-D553-47F7-BD96-41230A837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690" y="4003223"/>
            <a:ext cx="5746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Write</a:t>
            </a:r>
          </a:p>
          <a:p>
            <a:r>
              <a:rPr lang="en-US" sz="1000" b="1">
                <a:latin typeface="Verdana" pitchFamily="34" charset="0"/>
              </a:rPr>
              <a:t>data</a:t>
            </a:r>
          </a:p>
        </p:txBody>
      </p:sp>
      <p:sp>
        <p:nvSpPr>
          <p:cNvPr id="129" name="Text Box 21">
            <a:extLst>
              <a:ext uri="{FF2B5EF4-FFF2-40B4-BE49-F238E27FC236}">
                <a16:creationId xmlns:a16="http://schemas.microsoft.com/office/drawing/2014/main" id="{9225D1C9-7CD7-4D89-9340-B066C9D0A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052" y="2736397"/>
            <a:ext cx="6318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Read</a:t>
            </a:r>
          </a:p>
          <a:p>
            <a:pPr algn="r"/>
            <a:r>
              <a:rPr lang="en-US" sz="1000" b="1">
                <a:latin typeface="Verdana" pitchFamily="34" charset="0"/>
              </a:rPr>
              <a:t>data 1</a:t>
            </a:r>
          </a:p>
        </p:txBody>
      </p:sp>
      <p:sp>
        <p:nvSpPr>
          <p:cNvPr id="130" name="Text Box 22">
            <a:extLst>
              <a:ext uri="{FF2B5EF4-FFF2-40B4-BE49-F238E27FC236}">
                <a16:creationId xmlns:a16="http://schemas.microsoft.com/office/drawing/2014/main" id="{B6FBF655-40EC-4F36-93B2-F4CDD4DC2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052" y="3774622"/>
            <a:ext cx="6318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Read</a:t>
            </a:r>
          </a:p>
          <a:p>
            <a:pPr algn="r"/>
            <a:r>
              <a:rPr lang="en-US" sz="1000" b="1">
                <a:latin typeface="Verdana" pitchFamily="34" charset="0"/>
              </a:rPr>
              <a:t>data 2</a:t>
            </a:r>
          </a:p>
        </p:txBody>
      </p:sp>
      <p:sp>
        <p:nvSpPr>
          <p:cNvPr id="131" name="Text Box 23">
            <a:extLst>
              <a:ext uri="{FF2B5EF4-FFF2-40B4-BE49-F238E27FC236}">
                <a16:creationId xmlns:a16="http://schemas.microsoft.com/office/drawing/2014/main" id="{6E408D5B-8034-4F95-A779-2927E511B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151" y="4669973"/>
            <a:ext cx="104387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RegWrite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2" name="Line 24">
            <a:extLst>
              <a:ext uri="{FF2B5EF4-FFF2-40B4-BE49-F238E27FC236}">
                <a16:creationId xmlns:a16="http://schemas.microsoft.com/office/drawing/2014/main" id="{1245D8AA-FC57-4344-BF67-833690C58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7627" y="2917372"/>
            <a:ext cx="627063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33" name="Line 25">
            <a:extLst>
              <a:ext uri="{FF2B5EF4-FFF2-40B4-BE49-F238E27FC236}">
                <a16:creationId xmlns:a16="http://schemas.microsoft.com/office/drawing/2014/main" id="{FC96BC60-A51E-45DD-8308-F6817DA12D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627" y="3314247"/>
            <a:ext cx="500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34" name="Line 26">
            <a:extLst>
              <a:ext uri="{FF2B5EF4-FFF2-40B4-BE49-F238E27FC236}">
                <a16:creationId xmlns:a16="http://schemas.microsoft.com/office/drawing/2014/main" id="{A571B9E9-2A0F-4E12-85DD-DD9D0CA593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73827" y="3747634"/>
            <a:ext cx="550863" cy="7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35" name="Line 27">
            <a:extLst>
              <a:ext uri="{FF2B5EF4-FFF2-40B4-BE49-F238E27FC236}">
                <a16:creationId xmlns:a16="http://schemas.microsoft.com/office/drawing/2014/main" id="{CA4DB657-0B7F-41CA-AB0E-53BE476D2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627" y="4204835"/>
            <a:ext cx="500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136" name="Group 62">
            <a:extLst>
              <a:ext uri="{FF2B5EF4-FFF2-40B4-BE49-F238E27FC236}">
                <a16:creationId xmlns:a16="http://schemas.microsoft.com/office/drawing/2014/main" id="{1FA6AB3B-AB4F-44AA-9CD2-848B673E4EC6}"/>
              </a:ext>
            </a:extLst>
          </p:cNvPr>
          <p:cNvGrpSpPr/>
          <p:nvPr/>
        </p:nvGrpSpPr>
        <p:grpSpPr>
          <a:xfrm>
            <a:off x="7205877" y="2938010"/>
            <a:ext cx="1073150" cy="1057275"/>
            <a:chOff x="5632450" y="3144838"/>
            <a:chExt cx="500063" cy="1057275"/>
          </a:xfrm>
        </p:grpSpPr>
        <p:sp>
          <p:nvSpPr>
            <p:cNvPr id="137" name="Line 28">
              <a:extLst>
                <a:ext uri="{FF2B5EF4-FFF2-40B4-BE49-F238E27FC236}">
                  <a16:creationId xmlns:a16="http://schemas.microsoft.com/office/drawing/2014/main" id="{373B4DE1-E986-4ED6-978A-16EB8685A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2450" y="3144838"/>
              <a:ext cx="5000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8" name="Line 29">
              <a:extLst>
                <a:ext uri="{FF2B5EF4-FFF2-40B4-BE49-F238E27FC236}">
                  <a16:creationId xmlns:a16="http://schemas.microsoft.com/office/drawing/2014/main" id="{8EFFE652-7C28-4381-88F0-B9FD9D6AD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2450" y="4202113"/>
              <a:ext cx="5000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139" name="Text Box 36">
            <a:extLst>
              <a:ext uri="{FF2B5EF4-FFF2-40B4-BE49-F238E27FC236}">
                <a16:creationId xmlns:a16="http://schemas.microsoft.com/office/drawing/2014/main" id="{AC237059-E69B-45EE-AC48-5631A3808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3110" y="3298372"/>
            <a:ext cx="90922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Register</a:t>
            </a:r>
          </a:p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File</a:t>
            </a:r>
          </a:p>
        </p:txBody>
      </p:sp>
      <p:sp>
        <p:nvSpPr>
          <p:cNvPr id="140" name="Line 37">
            <a:extLst>
              <a:ext uri="{FF2B5EF4-FFF2-40B4-BE49-F238E27FC236}">
                <a16:creationId xmlns:a16="http://schemas.microsoft.com/office/drawing/2014/main" id="{20461194-99CB-4B41-B7C2-8B905F6F48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0515" y="2844347"/>
            <a:ext cx="115888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1" name="Line 38">
            <a:extLst>
              <a:ext uri="{FF2B5EF4-FFF2-40B4-BE49-F238E27FC236}">
                <a16:creationId xmlns:a16="http://schemas.microsoft.com/office/drawing/2014/main" id="{95D94114-B99F-45C7-916E-E4D66E8F50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0515" y="3228522"/>
            <a:ext cx="115888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2" name="Line 39">
            <a:extLst>
              <a:ext uri="{FF2B5EF4-FFF2-40B4-BE49-F238E27FC236}">
                <a16:creationId xmlns:a16="http://schemas.microsoft.com/office/drawing/2014/main" id="{4252C50F-D140-4893-AB55-6FB2446C19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0515" y="3661910"/>
            <a:ext cx="115888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" name="Text Box 40">
            <a:extLst>
              <a:ext uri="{FF2B5EF4-FFF2-40B4-BE49-F238E27FC236}">
                <a16:creationId xmlns:a16="http://schemas.microsoft.com/office/drawing/2014/main" id="{28621059-48A5-4CEB-9C3A-D990DF56B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565" y="2688772"/>
            <a:ext cx="2746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144" name="Text Box 41">
            <a:extLst>
              <a:ext uri="{FF2B5EF4-FFF2-40B4-BE49-F238E27FC236}">
                <a16:creationId xmlns:a16="http://schemas.microsoft.com/office/drawing/2014/main" id="{75544665-7A54-4ECD-8908-4EFF91BB2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402" y="3088822"/>
            <a:ext cx="2746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145" name="Text Box 42">
            <a:extLst>
              <a:ext uri="{FF2B5EF4-FFF2-40B4-BE49-F238E27FC236}">
                <a16:creationId xmlns:a16="http://schemas.microsoft.com/office/drawing/2014/main" id="{03AD779A-E9F3-4DF5-8AC0-D66498D7F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402" y="3546022"/>
            <a:ext cx="2746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736C771-10FF-4B23-A61D-205ABF24A0EA}"/>
              </a:ext>
            </a:extLst>
          </p:cNvPr>
          <p:cNvGrpSpPr/>
          <p:nvPr/>
        </p:nvGrpSpPr>
        <p:grpSpPr>
          <a:xfrm>
            <a:off x="7145552" y="2698297"/>
            <a:ext cx="367408" cy="1389221"/>
            <a:chOff x="7131289" y="4039447"/>
            <a:chExt cx="367408" cy="1389221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03162AB-8A4B-4644-B454-89DDAB9C9B1F}"/>
                </a:ext>
              </a:extLst>
            </p:cNvPr>
            <p:cNvGrpSpPr/>
            <p:nvPr/>
          </p:nvGrpSpPr>
          <p:grpSpPr>
            <a:xfrm>
              <a:off x="7131289" y="4039447"/>
              <a:ext cx="367408" cy="322421"/>
              <a:chOff x="7131289" y="4039447"/>
              <a:chExt cx="367408" cy="322421"/>
            </a:xfrm>
          </p:grpSpPr>
          <p:sp>
            <p:nvSpPr>
              <p:cNvPr id="167" name="Line 37">
                <a:extLst>
                  <a:ext uri="{FF2B5EF4-FFF2-40B4-BE49-F238E27FC236}">
                    <a16:creationId xmlns:a16="http://schemas.microsoft.com/office/drawing/2014/main" id="{9C358C25-F0EC-427E-AE6C-CAA02AB9D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59889" y="4192005"/>
                <a:ext cx="115888" cy="1698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8" name="Text Box 40">
                <a:extLst>
                  <a:ext uri="{FF2B5EF4-FFF2-40B4-BE49-F238E27FC236}">
                    <a16:creationId xmlns:a16="http://schemas.microsoft.com/office/drawing/2014/main" id="{48B7BFE7-BE13-46E3-A2E7-1D6FBE3FBC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31289" y="4039447"/>
                <a:ext cx="36740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32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62E6E02-5AD8-498B-86B4-2A14D879DC01}"/>
                </a:ext>
              </a:extLst>
            </p:cNvPr>
            <p:cNvGrpSpPr/>
            <p:nvPr/>
          </p:nvGrpSpPr>
          <p:grpSpPr>
            <a:xfrm>
              <a:off x="7131289" y="5106247"/>
              <a:ext cx="367408" cy="322421"/>
              <a:chOff x="7151044" y="4042833"/>
              <a:chExt cx="367408" cy="322421"/>
            </a:xfrm>
          </p:grpSpPr>
          <p:sp>
            <p:nvSpPr>
              <p:cNvPr id="165" name="Line 37">
                <a:extLst>
                  <a:ext uri="{FF2B5EF4-FFF2-40B4-BE49-F238E27FC236}">
                    <a16:creationId xmlns:a16="http://schemas.microsoft.com/office/drawing/2014/main" id="{E51C5BC1-B1EA-460C-B90C-04DD56DA98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9644" y="4195391"/>
                <a:ext cx="115888" cy="1698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6" name="Text Box 40">
                <a:extLst>
                  <a:ext uri="{FF2B5EF4-FFF2-40B4-BE49-F238E27FC236}">
                    <a16:creationId xmlns:a16="http://schemas.microsoft.com/office/drawing/2014/main" id="{02583303-7585-490F-A985-CEDE29A116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51044" y="4042833"/>
                <a:ext cx="36740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32</a:t>
                </a:r>
              </a:p>
            </p:txBody>
          </p:sp>
        </p:grp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53F3D5-2461-4CCD-A31F-3B2FA6E2BEED}"/>
              </a:ext>
            </a:extLst>
          </p:cNvPr>
          <p:cNvCxnSpPr>
            <a:cxnSpLocks/>
            <a:stCxn id="118" idx="0"/>
            <a:endCxn id="133" idx="0"/>
          </p:cNvCxnSpPr>
          <p:nvPr/>
        </p:nvCxnSpPr>
        <p:spPr>
          <a:xfrm flipV="1">
            <a:off x="2945027" y="3314247"/>
            <a:ext cx="1879600" cy="193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08F4CAE-75C5-42F5-9152-5F5619B7138D}"/>
              </a:ext>
            </a:extLst>
          </p:cNvPr>
          <p:cNvCxnSpPr/>
          <p:nvPr/>
        </p:nvCxnSpPr>
        <p:spPr>
          <a:xfrm flipV="1">
            <a:off x="2969829" y="4288199"/>
            <a:ext cx="1143000" cy="190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310">
            <a:extLst>
              <a:ext uri="{FF2B5EF4-FFF2-40B4-BE49-F238E27FC236}">
                <a16:creationId xmlns:a16="http://schemas.microsoft.com/office/drawing/2014/main" id="{4AA71DD8-C6DC-4BA7-9962-E34519055623}"/>
              </a:ext>
            </a:extLst>
          </p:cNvPr>
          <p:cNvSpPr txBox="1">
            <a:spLocks noChangeArrowheads="1"/>
          </p:cNvSpPr>
          <p:nvPr/>
        </p:nvSpPr>
        <p:spPr bwMode="auto">
          <a:xfrm rot="21202696">
            <a:off x="2975430" y="3172627"/>
            <a:ext cx="1068388" cy="244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[20:16]</a:t>
            </a:r>
          </a:p>
        </p:txBody>
      </p:sp>
      <p:sp>
        <p:nvSpPr>
          <p:cNvPr id="69" name="Text Box 324">
            <a:extLst>
              <a:ext uri="{FF2B5EF4-FFF2-40B4-BE49-F238E27FC236}">
                <a16:creationId xmlns:a16="http://schemas.microsoft.com/office/drawing/2014/main" id="{4D0EAAC6-33E2-4AE2-A05E-4F21A8921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9829" y="4288199"/>
            <a:ext cx="1068388" cy="244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[15:11]</a:t>
            </a:r>
          </a:p>
        </p:txBody>
      </p:sp>
      <p:sp>
        <p:nvSpPr>
          <p:cNvPr id="70" name="Rounded Rectangle 62">
            <a:extLst>
              <a:ext uri="{FF2B5EF4-FFF2-40B4-BE49-F238E27FC236}">
                <a16:creationId xmlns:a16="http://schemas.microsoft.com/office/drawing/2014/main" id="{F47BCB3B-0242-4BDB-A2B2-B5C02E5AD823}"/>
              </a:ext>
            </a:extLst>
          </p:cNvPr>
          <p:cNvSpPr/>
          <p:nvPr/>
        </p:nvSpPr>
        <p:spPr>
          <a:xfrm>
            <a:off x="4112829" y="3678599"/>
            <a:ext cx="304800" cy="914400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cxnSp>
        <p:nvCxnSpPr>
          <p:cNvPr id="71" name="Shape 74">
            <a:extLst>
              <a:ext uri="{FF2B5EF4-FFF2-40B4-BE49-F238E27FC236}">
                <a16:creationId xmlns:a16="http://schemas.microsoft.com/office/drawing/2014/main" id="{425EDDFC-B6DA-41E8-A1F7-E8F5C463AF2C}"/>
              </a:ext>
            </a:extLst>
          </p:cNvPr>
          <p:cNvCxnSpPr>
            <a:stCxn id="68" idx="2"/>
          </p:cNvCxnSpPr>
          <p:nvPr/>
        </p:nvCxnSpPr>
        <p:spPr>
          <a:xfrm rot="16200000" flipH="1">
            <a:off x="3534718" y="3405288"/>
            <a:ext cx="567112" cy="58910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338056F-8B0F-46A8-BCB4-59FD39794472}"/>
              </a:ext>
            </a:extLst>
          </p:cNvPr>
          <p:cNvCxnSpPr/>
          <p:nvPr/>
        </p:nvCxnSpPr>
        <p:spPr>
          <a:xfrm flipV="1">
            <a:off x="4404734" y="3750036"/>
            <a:ext cx="38100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Box 319">
            <a:extLst>
              <a:ext uri="{FF2B5EF4-FFF2-40B4-BE49-F238E27FC236}">
                <a16:creationId xmlns:a16="http://schemas.microsoft.com/office/drawing/2014/main" id="{3BC418E0-5417-496A-A497-BC1EAF91F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2602" y="4841326"/>
            <a:ext cx="925254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RegDst</a:t>
            </a:r>
            <a:endParaRPr lang="en-US" sz="16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4" name="Line 16">
            <a:extLst>
              <a:ext uri="{FF2B5EF4-FFF2-40B4-BE49-F238E27FC236}">
                <a16:creationId xmlns:a16="http://schemas.microsoft.com/office/drawing/2014/main" id="{CB619856-62C9-4700-802E-7D2F6D4390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5229" y="4592999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" name="Rounded Rectangle 63">
            <a:extLst>
              <a:ext uri="{FF2B5EF4-FFF2-40B4-BE49-F238E27FC236}">
                <a16:creationId xmlns:a16="http://schemas.microsoft.com/office/drawing/2014/main" id="{1B0B3BE1-DAC3-4D51-805A-C013024AF1E8}"/>
              </a:ext>
            </a:extLst>
          </p:cNvPr>
          <p:cNvSpPr/>
          <p:nvPr/>
        </p:nvSpPr>
        <p:spPr>
          <a:xfrm>
            <a:off x="8871165" y="5013686"/>
            <a:ext cx="1752600" cy="16764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ALUSrc</a:t>
            </a:r>
            <a:r>
              <a:rPr lang="en-US" sz="1600" b="1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A control signal to choose either "Read data 2" or the sign extended Inst[15:0] as the second operand</a:t>
            </a:r>
            <a:endParaRPr lang="en-SG" sz="1400">
              <a:solidFill>
                <a:schemeClr val="tx1"/>
              </a:solidFill>
            </a:endParaRPr>
          </a:p>
        </p:txBody>
      </p:sp>
      <p:cxnSp>
        <p:nvCxnSpPr>
          <p:cNvPr id="77" name="Straight Connector 53">
            <a:extLst>
              <a:ext uri="{FF2B5EF4-FFF2-40B4-BE49-F238E27FC236}">
                <a16:creationId xmlns:a16="http://schemas.microsoft.com/office/drawing/2014/main" id="{86CA63D4-B197-4529-8EA5-8BD68EFBBED0}"/>
              </a:ext>
            </a:extLst>
          </p:cNvPr>
          <p:cNvCxnSpPr>
            <a:stCxn id="84" idx="6"/>
          </p:cNvCxnSpPr>
          <p:nvPr/>
        </p:nvCxnSpPr>
        <p:spPr>
          <a:xfrm flipV="1">
            <a:off x="6447181" y="4552496"/>
            <a:ext cx="1752600" cy="742952"/>
          </a:xfrm>
          <a:prstGeom prst="bentConnector3">
            <a:avLst>
              <a:gd name="adj1" fmla="val 62797"/>
            </a:avLst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Box 324">
            <a:extLst>
              <a:ext uri="{FF2B5EF4-FFF2-40B4-BE49-F238E27FC236}">
                <a16:creationId xmlns:a16="http://schemas.microsoft.com/office/drawing/2014/main" id="{A0C29D56-804E-4A32-9006-71FAA02DA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1981" y="5104948"/>
            <a:ext cx="986167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[15:0]</a:t>
            </a:r>
          </a:p>
        </p:txBody>
      </p:sp>
      <p:sp>
        <p:nvSpPr>
          <p:cNvPr id="79" name="Rounded Rectangle 56">
            <a:extLst>
              <a:ext uri="{FF2B5EF4-FFF2-40B4-BE49-F238E27FC236}">
                <a16:creationId xmlns:a16="http://schemas.microsoft.com/office/drawing/2014/main" id="{20B9BC9D-64C2-4846-B6BE-44A297CF9892}"/>
              </a:ext>
            </a:extLst>
          </p:cNvPr>
          <p:cNvSpPr/>
          <p:nvPr/>
        </p:nvSpPr>
        <p:spPr>
          <a:xfrm>
            <a:off x="8199781" y="3809548"/>
            <a:ext cx="3048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sp>
        <p:nvSpPr>
          <p:cNvPr id="80" name="Text Box 319">
            <a:extLst>
              <a:ext uri="{FF2B5EF4-FFF2-40B4-BE49-F238E27FC236}">
                <a16:creationId xmlns:a16="http://schemas.microsoft.com/office/drawing/2014/main" id="{0C0CD072-FA96-432C-9856-AAD72879A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501" y="4952548"/>
            <a:ext cx="925253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ALUSrc</a:t>
            </a:r>
            <a:endParaRPr lang="en-US" sz="16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1" name="Line 16">
            <a:extLst>
              <a:ext uri="{FF2B5EF4-FFF2-40B4-BE49-F238E27FC236}">
                <a16:creationId xmlns:a16="http://schemas.microsoft.com/office/drawing/2014/main" id="{45B1670E-2851-49DC-8053-C00018D44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2181" y="4723948"/>
            <a:ext cx="0" cy="268288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1D4AA9A-7F2E-4632-9170-2B88A2F7D0FD}"/>
              </a:ext>
            </a:extLst>
          </p:cNvPr>
          <p:cNvCxnSpPr/>
          <p:nvPr/>
        </p:nvCxnSpPr>
        <p:spPr>
          <a:xfrm>
            <a:off x="2941981" y="5333548"/>
            <a:ext cx="2362200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Line 28">
            <a:extLst>
              <a:ext uri="{FF2B5EF4-FFF2-40B4-BE49-F238E27FC236}">
                <a16:creationId xmlns:a16="http://schemas.microsoft.com/office/drawing/2014/main" id="{6BE1D8FC-4F11-45D5-ABFC-EF8CA0D312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4581" y="4266748"/>
            <a:ext cx="1073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756527B-6D8B-4DA3-8E3E-3C5617FA2C59}"/>
              </a:ext>
            </a:extLst>
          </p:cNvPr>
          <p:cNvSpPr/>
          <p:nvPr/>
        </p:nvSpPr>
        <p:spPr>
          <a:xfrm>
            <a:off x="5304181" y="5028748"/>
            <a:ext cx="1143000" cy="533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Sign Extend</a:t>
            </a:r>
            <a:endParaRPr lang="en-SG" sz="1400" b="1">
              <a:solidFill>
                <a:srgbClr val="C00000"/>
              </a:solidFill>
            </a:endParaRPr>
          </a:p>
        </p:txBody>
      </p:sp>
      <p:sp>
        <p:nvSpPr>
          <p:cNvPr id="85" name="Line 39">
            <a:extLst>
              <a:ext uri="{FF2B5EF4-FFF2-40B4-BE49-F238E27FC236}">
                <a16:creationId xmlns:a16="http://schemas.microsoft.com/office/drawing/2014/main" id="{D682EA50-E1FE-49A2-81D4-1BBEE1CF19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9693" y="5239885"/>
            <a:ext cx="115888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6" name="Text Box 42">
            <a:extLst>
              <a:ext uri="{FF2B5EF4-FFF2-40B4-BE49-F238E27FC236}">
                <a16:creationId xmlns:a16="http://schemas.microsoft.com/office/drawing/2014/main" id="{1F5B9AE2-C570-43E0-9C9F-1F3C7220C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1063" y="5104948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16</a:t>
            </a:r>
          </a:p>
        </p:txBody>
      </p:sp>
      <p:sp>
        <p:nvSpPr>
          <p:cNvPr id="87" name="Text Box 42">
            <a:extLst>
              <a:ext uri="{FF2B5EF4-FFF2-40B4-BE49-F238E27FC236}">
                <a16:creationId xmlns:a16="http://schemas.microsoft.com/office/drawing/2014/main" id="{00DD6E04-993C-4212-85DA-5F1E85592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017" y="5056768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88" name="Line 39">
            <a:extLst>
              <a:ext uri="{FF2B5EF4-FFF2-40B4-BE49-F238E27FC236}">
                <a16:creationId xmlns:a16="http://schemas.microsoft.com/office/drawing/2014/main" id="{1D153C19-9EF1-4DFF-A63D-EBA10F5088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54625" y="5206549"/>
            <a:ext cx="115888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8279027" y="2688772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contents of register 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$22</a:t>
            </a:r>
            <a:endParaRPr lang="en-SG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7359755" y="3294402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content of register 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$21</a:t>
            </a:r>
            <a:endParaRPr lang="en-SG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6581661" y="5531826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-50 sign extended to 32 bits</a:t>
            </a:r>
            <a:endParaRPr lang="en-SG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08A6A5-C4FC-4CFD-ABDD-6039920AFBB5}"/>
                  </a:ext>
                </a:extLst>
              </p14:cNvPr>
              <p14:cNvContentPartPr/>
              <p14:nvPr/>
            </p14:nvContentPartPr>
            <p14:xfrm>
              <a:off x="4275720" y="1812240"/>
              <a:ext cx="6342120" cy="3643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08A6A5-C4FC-4CFD-ABDD-6039920AF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360" y="1802880"/>
                <a:ext cx="6360840" cy="36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080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2BC13B-5628-2D5A-BF97-C832892E8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90481E2-E2FF-9D15-6AB0-025239D3E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2E4790E1-2590-4AEE-892D-AB46A7688113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3C38C-C928-4C34-4070-4DFD76905ECE}"/>
              </a:ext>
            </a:extLst>
          </p:cNvPr>
          <p:cNvSpPr txBox="1"/>
          <p:nvPr/>
        </p:nvSpPr>
        <p:spPr>
          <a:xfrm>
            <a:off x="1533379" y="6488668"/>
            <a:ext cx="915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Source: https://</a:t>
            </a:r>
            <a:r>
              <a:rPr lang="en-US" err="1"/>
              <a:t>healthywithin.com</a:t>
            </a:r>
            <a:r>
              <a:rPr lang="en-US"/>
              <a:t>/the-teen-brain-smartphone-social-media-addictions/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DBA07EE-461A-CE05-E10A-6B326929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27" y="471854"/>
            <a:ext cx="7688580" cy="59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pamine Detox by Thibaut Meurisse - Bookbins">
            <a:extLst>
              <a:ext uri="{FF2B5EF4-FFF2-40B4-BE49-F238E27FC236}">
                <a16:creationId xmlns:a16="http://schemas.microsoft.com/office/drawing/2014/main" id="{0F3FDE65-34F7-E14F-5C09-FF889E4C3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5" y="3060518"/>
            <a:ext cx="3198813" cy="342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43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Executing</a:t>
            </a:r>
          </a:p>
        </p:txBody>
      </p:sp>
    </p:spTree>
    <p:extLst>
      <p:ext uri="{BB962C8B-B14F-4D97-AF65-F5344CB8AC3E}">
        <p14:creationId xmlns:p14="http://schemas.microsoft.com/office/powerpoint/2010/main" val="36341874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38999" y="2786742"/>
            <a:ext cx="1637289" cy="183764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400">
                <a:solidFill>
                  <a:srgbClr val="0000FF"/>
                </a:solidFill>
              </a:rPr>
              <a:t>5.3 ALU Stage: </a:t>
            </a:r>
            <a:r>
              <a:rPr lang="en-SG" sz="3400" b="1">
                <a:solidFill>
                  <a:srgbClr val="0000FF"/>
                </a:solidFill>
              </a:rPr>
              <a:t>Non-Branch Instructions</a:t>
            </a:r>
            <a:endParaRPr lang="en-US" sz="3400" b="1">
              <a:solidFill>
                <a:srgbClr val="C00000"/>
              </a:solidFill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2E265D9-85EA-4403-B362-105B2A7B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31</a:t>
            </a:fld>
            <a:endParaRPr/>
          </a:p>
        </p:txBody>
      </p:sp>
      <p:sp>
        <p:nvSpPr>
          <p:cNvPr id="9" name="Content Placeholder 119">
            <a:extLst>
              <a:ext uri="{FF2B5EF4-FFF2-40B4-BE49-F238E27FC236}">
                <a16:creationId xmlns:a16="http://schemas.microsoft.com/office/drawing/2014/main" id="{77CEADAF-13F7-46E0-BD0B-146E7B72E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93608"/>
            <a:ext cx="8229600" cy="609600"/>
          </a:xfrm>
        </p:spPr>
        <p:txBody>
          <a:bodyPr>
            <a:normAutofit/>
          </a:bodyPr>
          <a:lstStyle/>
          <a:p>
            <a:pPr marL="266700" indent="-266700">
              <a:buSzPct val="100000"/>
              <a:buFont typeface="Wingdings" panose="05000000000000000000" pitchFamily="2" charset="2"/>
              <a:buChar char="§"/>
            </a:pPr>
            <a:r>
              <a:rPr lang="en-US"/>
              <a:t>We can handle non-branch instructions easily: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90" name="Snip Single Corner Rectangle 90">
            <a:extLst>
              <a:ext uri="{FF2B5EF4-FFF2-40B4-BE49-F238E27FC236}">
                <a16:creationId xmlns:a16="http://schemas.microsoft.com/office/drawing/2014/main" id="{2318F6C1-7E8C-4DF9-97EE-87C1A71436E8}"/>
              </a:ext>
            </a:extLst>
          </p:cNvPr>
          <p:cNvSpPr/>
          <p:nvPr/>
        </p:nvSpPr>
        <p:spPr>
          <a:xfrm>
            <a:off x="3941020" y="1778001"/>
            <a:ext cx="4038600" cy="533400"/>
          </a:xfrm>
          <a:prstGeom prst="snip1Rect">
            <a:avLst/>
          </a:prstGeom>
          <a:solidFill>
            <a:srgbClr val="FFFFCC">
              <a:alpha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spcBef>
                <a:spcPct val="30000"/>
              </a:spcBef>
              <a:buClr>
                <a:srgbClr val="D16349"/>
              </a:buClr>
              <a:buSzPct val="65000"/>
            </a:pPr>
            <a:r>
              <a:rPr lang="en-GB" sz="28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3000" b="1" kern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ker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$8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0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$9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0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$10</a:t>
            </a: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64664561-5D4D-4A68-8F06-213D1C9B7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109" y="4629566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89F5DA64-8BB2-45CE-9E3A-12902B36D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034" y="2886075"/>
            <a:ext cx="88357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</a:t>
            </a:r>
          </a:p>
          <a:p>
            <a:r>
              <a:rPr lang="en-US" sz="1000" b="1">
                <a:latin typeface="Verdana" pitchFamily="34" charset="0"/>
              </a:rPr>
              <a:t>register 1</a:t>
            </a: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4746C22A-E9CC-45C4-B611-238AC7287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034" y="3332163"/>
            <a:ext cx="88357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</a:t>
            </a:r>
          </a:p>
          <a:p>
            <a:r>
              <a:rPr lang="en-US" sz="1000" b="1">
                <a:latin typeface="Verdana" pitchFamily="34" charset="0"/>
              </a:rPr>
              <a:t>register 2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2C684561-7EF4-481B-9BB2-DB60ECE6C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034" y="3752850"/>
            <a:ext cx="74892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Write</a:t>
            </a:r>
          </a:p>
          <a:p>
            <a:r>
              <a:rPr lang="en-US" sz="1000" b="1">
                <a:latin typeface="Verdana" pitchFamily="34" charset="0"/>
              </a:rPr>
              <a:t>register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DA5969F5-B1A7-4A8A-A12F-761B55751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034" y="4210051"/>
            <a:ext cx="57900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Write</a:t>
            </a:r>
          </a:p>
          <a:p>
            <a:r>
              <a:rPr lang="en-US" sz="1000" b="1">
                <a:latin typeface="Verdana" pitchFamily="34" charset="0"/>
              </a:rPr>
              <a:t>data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0C3DBF68-7A01-4062-AA75-6390788D1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9575" y="2943225"/>
            <a:ext cx="63671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Read</a:t>
            </a:r>
          </a:p>
          <a:p>
            <a:pPr algn="r"/>
            <a:r>
              <a:rPr lang="en-US" sz="1000" b="1">
                <a:latin typeface="Verdana" pitchFamily="34" charset="0"/>
              </a:rPr>
              <a:t>data 1</a:t>
            </a: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765C5EF1-3841-4B96-8DB2-04873831D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9575" y="3981450"/>
            <a:ext cx="63671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Read</a:t>
            </a:r>
          </a:p>
          <a:p>
            <a:pPr algn="r"/>
            <a:r>
              <a:rPr lang="en-US" sz="1000" b="1">
                <a:latin typeface="Verdana" pitchFamily="34" charset="0"/>
              </a:rPr>
              <a:t>data 2</a:t>
            </a:r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2D734157-E49A-4F8F-BADE-C83793D9F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2615" y="3124200"/>
            <a:ext cx="543419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0" name="Line 25">
            <a:extLst>
              <a:ext uri="{FF2B5EF4-FFF2-40B4-BE49-F238E27FC236}">
                <a16:creationId xmlns:a16="http://schemas.microsoft.com/office/drawing/2014/main" id="{5CC2B076-5B89-470B-B407-45EA99C7EC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2615" y="3505200"/>
            <a:ext cx="543419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2" name="Line 26">
            <a:extLst>
              <a:ext uri="{FF2B5EF4-FFF2-40B4-BE49-F238E27FC236}">
                <a16:creationId xmlns:a16="http://schemas.microsoft.com/office/drawing/2014/main" id="{C050DB2D-EB0A-4CDC-A8F5-F5C833747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8650" y="3954462"/>
            <a:ext cx="477383" cy="7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A6AFC99E-8066-407D-8693-597A7C42D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2674" y="4411663"/>
            <a:ext cx="43336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B37B237F-A600-44F7-90FC-BE76BEACB4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7001" y="3124200"/>
            <a:ext cx="13716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7" name="Line 29">
            <a:extLst>
              <a:ext uri="{FF2B5EF4-FFF2-40B4-BE49-F238E27FC236}">
                <a16:creationId xmlns:a16="http://schemas.microsoft.com/office/drawing/2014/main" id="{CA2E6162-530A-46D8-BA34-8E94F0D43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6289" y="4202113"/>
            <a:ext cx="93000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8" name="Text Box 36">
            <a:extLst>
              <a:ext uri="{FF2B5EF4-FFF2-40B4-BE49-F238E27FC236}">
                <a16:creationId xmlns:a16="http://schemas.microsoft.com/office/drawing/2014/main" id="{210F9B46-3E84-433D-B8A4-202208382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4109" y="3581400"/>
            <a:ext cx="90922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Register</a:t>
            </a:r>
          </a:p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File</a:t>
            </a:r>
          </a:p>
        </p:txBody>
      </p:sp>
      <p:sp>
        <p:nvSpPr>
          <p:cNvPr id="29" name="Line 37">
            <a:extLst>
              <a:ext uri="{FF2B5EF4-FFF2-40B4-BE49-F238E27FC236}">
                <a16:creationId xmlns:a16="http://schemas.microsoft.com/office/drawing/2014/main" id="{8C89891C-2736-47C1-961D-B468F557BF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3104" y="3051175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0" name="Line 38">
            <a:extLst>
              <a:ext uri="{FF2B5EF4-FFF2-40B4-BE49-F238E27FC236}">
                <a16:creationId xmlns:a16="http://schemas.microsoft.com/office/drawing/2014/main" id="{A9509DA7-F24F-4519-99E2-5EDCB9CF53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3104" y="3435350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" name="Line 39">
            <a:extLst>
              <a:ext uri="{FF2B5EF4-FFF2-40B4-BE49-F238E27FC236}">
                <a16:creationId xmlns:a16="http://schemas.microsoft.com/office/drawing/2014/main" id="{090974AC-C372-4D71-B71F-AD4C30D8D7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3104" y="3868738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" name="Text Box 40">
            <a:extLst>
              <a:ext uri="{FF2B5EF4-FFF2-40B4-BE49-F238E27FC236}">
                <a16:creationId xmlns:a16="http://schemas.microsoft.com/office/drawing/2014/main" id="{A3486C29-2EC8-48A0-A265-D2B1C9856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36" y="2895600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33" name="Text Box 41">
            <a:extLst>
              <a:ext uri="{FF2B5EF4-FFF2-40B4-BE49-F238E27FC236}">
                <a16:creationId xmlns:a16="http://schemas.microsoft.com/office/drawing/2014/main" id="{694A4E22-13DA-4615-B867-ABA829871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4397" y="3295650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34" name="Text Box 42">
            <a:extLst>
              <a:ext uri="{FF2B5EF4-FFF2-40B4-BE49-F238E27FC236}">
                <a16:creationId xmlns:a16="http://schemas.microsoft.com/office/drawing/2014/main" id="{7E18D09D-B6FB-4364-8A45-9F50621BC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4397" y="3752850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F0B9DA-BB72-492A-9923-EBD0A135D8BC}"/>
              </a:ext>
            </a:extLst>
          </p:cNvPr>
          <p:cNvCxnSpPr>
            <a:endCxn id="19" idx="0"/>
          </p:cNvCxnSpPr>
          <p:nvPr/>
        </p:nvCxnSpPr>
        <p:spPr>
          <a:xfrm>
            <a:off x="2783794" y="3067051"/>
            <a:ext cx="1518821" cy="571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3C97C2-6C95-4B7A-B7D0-EFE4111C1234}"/>
              </a:ext>
            </a:extLst>
          </p:cNvPr>
          <p:cNvCxnSpPr>
            <a:endCxn id="20" idx="0"/>
          </p:cNvCxnSpPr>
          <p:nvPr/>
        </p:nvCxnSpPr>
        <p:spPr>
          <a:xfrm flipV="1">
            <a:off x="2783794" y="3505200"/>
            <a:ext cx="1518821" cy="20955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27BB8B-C708-43AF-9BF7-3C1A1220946A}"/>
              </a:ext>
            </a:extLst>
          </p:cNvPr>
          <p:cNvCxnSpPr/>
          <p:nvPr/>
        </p:nvCxnSpPr>
        <p:spPr>
          <a:xfrm>
            <a:off x="2743201" y="4419600"/>
            <a:ext cx="10311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309">
            <a:extLst>
              <a:ext uri="{FF2B5EF4-FFF2-40B4-BE49-F238E27FC236}">
                <a16:creationId xmlns:a16="http://schemas.microsoft.com/office/drawing/2014/main" id="{8E6CF359-2571-4018-9E95-445E02372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999" y="2819400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[25:21]</a:t>
            </a:r>
          </a:p>
        </p:txBody>
      </p:sp>
      <p:sp>
        <p:nvSpPr>
          <p:cNvPr id="39" name="Text Box 310">
            <a:extLst>
              <a:ext uri="{FF2B5EF4-FFF2-40B4-BE49-F238E27FC236}">
                <a16:creationId xmlns:a16="http://schemas.microsoft.com/office/drawing/2014/main" id="{38E68066-3FBB-4F79-96DC-3185C17BDAF0}"/>
              </a:ext>
            </a:extLst>
          </p:cNvPr>
          <p:cNvSpPr txBox="1">
            <a:spLocks noChangeArrowheads="1"/>
          </p:cNvSpPr>
          <p:nvPr/>
        </p:nvSpPr>
        <p:spPr bwMode="auto">
          <a:xfrm rot="21202696">
            <a:off x="2712817" y="3379355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[20:16]</a:t>
            </a:r>
          </a:p>
        </p:txBody>
      </p:sp>
      <p:sp>
        <p:nvSpPr>
          <p:cNvPr id="40" name="Text Box 324">
            <a:extLst>
              <a:ext uri="{FF2B5EF4-FFF2-40B4-BE49-F238E27FC236}">
                <a16:creationId xmlns:a16="http://schemas.microsoft.com/office/drawing/2014/main" id="{AF5C7F1F-D9E2-44D7-AF77-493A6AFE6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7963" y="4419600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[15:11]</a:t>
            </a:r>
          </a:p>
        </p:txBody>
      </p:sp>
      <p:sp>
        <p:nvSpPr>
          <p:cNvPr id="41" name="Rounded Rectangle 62">
            <a:extLst>
              <a:ext uri="{FF2B5EF4-FFF2-40B4-BE49-F238E27FC236}">
                <a16:creationId xmlns:a16="http://schemas.microsoft.com/office/drawing/2014/main" id="{CA01C4E1-068A-4E3F-8288-A5DC9F54A05B}"/>
              </a:ext>
            </a:extLst>
          </p:cNvPr>
          <p:cNvSpPr/>
          <p:nvPr/>
        </p:nvSpPr>
        <p:spPr>
          <a:xfrm>
            <a:off x="3774329" y="3886200"/>
            <a:ext cx="26414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cxnSp>
        <p:nvCxnSpPr>
          <p:cNvPr id="42" name="Shape 74">
            <a:extLst>
              <a:ext uri="{FF2B5EF4-FFF2-40B4-BE49-F238E27FC236}">
                <a16:creationId xmlns:a16="http://schemas.microsoft.com/office/drawing/2014/main" id="{BD1BCAB9-9168-4E0F-A8E3-91CAC58D6CAE}"/>
              </a:ext>
            </a:extLst>
          </p:cNvPr>
          <p:cNvCxnSpPr>
            <a:stCxn id="39" idx="2"/>
          </p:cNvCxnSpPr>
          <p:nvPr/>
        </p:nvCxnSpPr>
        <p:spPr>
          <a:xfrm rot="16200000" flipH="1">
            <a:off x="3236934" y="3653604"/>
            <a:ext cx="566245" cy="508546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010C34-306F-4098-8DDC-223918616C6D}"/>
              </a:ext>
            </a:extLst>
          </p:cNvPr>
          <p:cNvCxnSpPr>
            <a:stCxn id="41" idx="3"/>
          </p:cNvCxnSpPr>
          <p:nvPr/>
        </p:nvCxnSpPr>
        <p:spPr>
          <a:xfrm flipV="1">
            <a:off x="4038472" y="3962400"/>
            <a:ext cx="330178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Box 319">
            <a:extLst>
              <a:ext uri="{FF2B5EF4-FFF2-40B4-BE49-F238E27FC236}">
                <a16:creationId xmlns:a16="http://schemas.microsoft.com/office/drawing/2014/main" id="{2DA755AF-4DC7-43AD-ABAE-B004779FE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9072" y="5014495"/>
            <a:ext cx="925253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RegDst</a:t>
            </a:r>
            <a:endParaRPr lang="en-US" sz="16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Line 16">
            <a:extLst>
              <a:ext uri="{FF2B5EF4-FFF2-40B4-BE49-F238E27FC236}">
                <a16:creationId xmlns:a16="http://schemas.microsoft.com/office/drawing/2014/main" id="{A9676119-B4CB-441D-AF32-258477BD54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6401" y="4800600"/>
            <a:ext cx="0" cy="2682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46" name="Straight Connector 53">
            <a:extLst>
              <a:ext uri="{FF2B5EF4-FFF2-40B4-BE49-F238E27FC236}">
                <a16:creationId xmlns:a16="http://schemas.microsoft.com/office/drawing/2014/main" id="{1F49D89F-3AA7-4A1E-92E5-2F7F4242BE19}"/>
              </a:ext>
            </a:extLst>
          </p:cNvPr>
          <p:cNvCxnSpPr>
            <a:stCxn id="54" idx="6"/>
          </p:cNvCxnSpPr>
          <p:nvPr/>
        </p:nvCxnSpPr>
        <p:spPr>
          <a:xfrm flipV="1">
            <a:off x="5867400" y="4781548"/>
            <a:ext cx="1472856" cy="742952"/>
          </a:xfrm>
          <a:prstGeom prst="bentConnector3">
            <a:avLst>
              <a:gd name="adj1" fmla="val 60347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324">
            <a:extLst>
              <a:ext uri="{FF2B5EF4-FFF2-40B4-BE49-F238E27FC236}">
                <a16:creationId xmlns:a16="http://schemas.microsoft.com/office/drawing/2014/main" id="{E5D88074-DC9E-4CAA-B811-AEC573028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8022" y="5334000"/>
            <a:ext cx="986167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[15:0]</a:t>
            </a:r>
          </a:p>
        </p:txBody>
      </p:sp>
      <p:sp>
        <p:nvSpPr>
          <p:cNvPr id="48" name="Rounded Rectangle 56">
            <a:extLst>
              <a:ext uri="{FF2B5EF4-FFF2-40B4-BE49-F238E27FC236}">
                <a16:creationId xmlns:a16="http://schemas.microsoft.com/office/drawing/2014/main" id="{5093A9D0-178A-4A50-9CB7-847ADA302A26}"/>
              </a:ext>
            </a:extLst>
          </p:cNvPr>
          <p:cNvSpPr/>
          <p:nvPr/>
        </p:nvSpPr>
        <p:spPr>
          <a:xfrm>
            <a:off x="7168429" y="4038600"/>
            <a:ext cx="26414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sp>
        <p:nvSpPr>
          <p:cNvPr id="49" name="Text Box 319">
            <a:extLst>
              <a:ext uri="{FF2B5EF4-FFF2-40B4-BE49-F238E27FC236}">
                <a16:creationId xmlns:a16="http://schemas.microsoft.com/office/drawing/2014/main" id="{AEE77DCD-7845-4360-9BBD-718630EFE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8113" y="5166240"/>
            <a:ext cx="829073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ALUSrc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Line 16">
            <a:extLst>
              <a:ext uri="{FF2B5EF4-FFF2-40B4-BE49-F238E27FC236}">
                <a16:creationId xmlns:a16="http://schemas.microsoft.com/office/drawing/2014/main" id="{83E745E3-5D2B-4CAE-9D4E-C167DE4D5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0500" y="4953000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4E0807-B42C-40B1-BCC7-96607BCC8942}"/>
              </a:ext>
            </a:extLst>
          </p:cNvPr>
          <p:cNvCxnSpPr/>
          <p:nvPr/>
        </p:nvCxnSpPr>
        <p:spPr>
          <a:xfrm>
            <a:off x="2783794" y="5562600"/>
            <a:ext cx="204710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ine 28">
            <a:extLst>
              <a:ext uri="{FF2B5EF4-FFF2-40B4-BE49-F238E27FC236}">
                <a16:creationId xmlns:a16="http://schemas.microsoft.com/office/drawing/2014/main" id="{466DD70E-FA9F-4D72-B41A-E81D07412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2572" y="4495800"/>
            <a:ext cx="416029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3" name="Text Box 23">
            <a:extLst>
              <a:ext uri="{FF2B5EF4-FFF2-40B4-BE49-F238E27FC236}">
                <a16:creationId xmlns:a16="http://schemas.microsoft.com/office/drawing/2014/main" id="{3500A40F-8C29-40E5-9D08-32573A539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2125" y="4827686"/>
            <a:ext cx="104387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RegWrite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079E0C-8C00-421C-A876-1159C9101A82}"/>
              </a:ext>
            </a:extLst>
          </p:cNvPr>
          <p:cNvSpPr/>
          <p:nvPr/>
        </p:nvSpPr>
        <p:spPr>
          <a:xfrm>
            <a:off x="4724401" y="5257800"/>
            <a:ext cx="1142999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Sign Extend</a:t>
            </a:r>
            <a:endParaRPr lang="en-SG" sz="1400">
              <a:solidFill>
                <a:schemeClr val="tx1"/>
              </a:solidFill>
            </a:endParaRPr>
          </a:p>
        </p:txBody>
      </p:sp>
      <p:sp>
        <p:nvSpPr>
          <p:cNvPr id="55" name="Line 39">
            <a:extLst>
              <a:ext uri="{FF2B5EF4-FFF2-40B4-BE49-F238E27FC236}">
                <a16:creationId xmlns:a16="http://schemas.microsoft.com/office/drawing/2014/main" id="{84A168F7-5324-43E2-9A3D-3488829F60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32363" y="5468937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" name="Text Box 42">
            <a:extLst>
              <a:ext uri="{FF2B5EF4-FFF2-40B4-BE49-F238E27FC236}">
                <a16:creationId xmlns:a16="http://schemas.microsoft.com/office/drawing/2014/main" id="{E0515080-D493-4235-9D14-742ECFFE5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949" y="5353049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16</a:t>
            </a:r>
          </a:p>
        </p:txBody>
      </p:sp>
      <p:sp>
        <p:nvSpPr>
          <p:cNvPr id="57" name="Text Box 42">
            <a:extLst>
              <a:ext uri="{FF2B5EF4-FFF2-40B4-BE49-F238E27FC236}">
                <a16:creationId xmlns:a16="http://schemas.microsoft.com/office/drawing/2014/main" id="{2954FF8B-1362-4C2F-807D-D7A3E7F05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6539" y="5305237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58" name="Line 39">
            <a:extLst>
              <a:ext uri="{FF2B5EF4-FFF2-40B4-BE49-F238E27FC236}">
                <a16:creationId xmlns:a16="http://schemas.microsoft.com/office/drawing/2014/main" id="{D762C7A8-9CC7-4418-8757-D3CC0F69F4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7869" y="5435601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9" name="Line 32">
            <a:extLst>
              <a:ext uri="{FF2B5EF4-FFF2-40B4-BE49-F238E27FC236}">
                <a16:creationId xmlns:a16="http://schemas.microsoft.com/office/drawing/2014/main" id="{C25972D6-AB74-4C82-95C9-A3129D6EC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1" y="3011488"/>
            <a:ext cx="1152525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0" name="Line 33">
            <a:extLst>
              <a:ext uri="{FF2B5EF4-FFF2-40B4-BE49-F238E27FC236}">
                <a16:creationId xmlns:a16="http://schemas.microsoft.com/office/drawing/2014/main" id="{7ED5E670-BA4A-4332-BCBC-6D064255A661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26" y="3433763"/>
            <a:ext cx="0" cy="73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1" name="Line 34">
            <a:extLst>
              <a:ext uri="{FF2B5EF4-FFF2-40B4-BE49-F238E27FC236}">
                <a16:creationId xmlns:a16="http://schemas.microsoft.com/office/drawing/2014/main" id="{92071287-BD3F-4DEE-BFA9-62065D1B17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48601" y="4164013"/>
            <a:ext cx="1152525" cy="460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" name="Line 35">
            <a:extLst>
              <a:ext uri="{FF2B5EF4-FFF2-40B4-BE49-F238E27FC236}">
                <a16:creationId xmlns:a16="http://schemas.microsoft.com/office/drawing/2014/main" id="{9077ACA3-2558-4BC7-BA6E-340EBCDE3A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1" y="3971925"/>
            <a:ext cx="0" cy="652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3" name="Line 36">
            <a:extLst>
              <a:ext uri="{FF2B5EF4-FFF2-40B4-BE49-F238E27FC236}">
                <a16:creationId xmlns:a16="http://schemas.microsoft.com/office/drawing/2014/main" id="{EE963482-4097-4599-A9A1-7DA9BF14A4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1" y="3779838"/>
            <a:ext cx="153988" cy="192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4" name="Line 37">
            <a:extLst>
              <a:ext uri="{FF2B5EF4-FFF2-40B4-BE49-F238E27FC236}">
                <a16:creationId xmlns:a16="http://schemas.microsoft.com/office/drawing/2014/main" id="{3B77711E-3AAE-42E6-8941-549225ABC5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1" y="3549650"/>
            <a:ext cx="153988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5" name="Line 38">
            <a:extLst>
              <a:ext uri="{FF2B5EF4-FFF2-40B4-BE49-F238E27FC236}">
                <a16:creationId xmlns:a16="http://schemas.microsoft.com/office/drawing/2014/main" id="{278F4CCD-B667-40DB-9AAF-72033AC68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1" y="3011488"/>
            <a:ext cx="0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6" name="Line 41">
            <a:extLst>
              <a:ext uri="{FF2B5EF4-FFF2-40B4-BE49-F238E27FC236}">
                <a16:creationId xmlns:a16="http://schemas.microsoft.com/office/drawing/2014/main" id="{55B4BBE6-742B-4263-AEDE-EFE307ED3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2895601"/>
            <a:ext cx="0" cy="346490"/>
          </a:xfrm>
          <a:prstGeom prst="line">
            <a:avLst/>
          </a:prstGeom>
          <a:noFill/>
          <a:ln w="19050">
            <a:solidFill>
              <a:srgbClr val="7030A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>
              <a:solidFill>
                <a:srgbClr val="660066"/>
              </a:solidFill>
            </a:endParaRPr>
          </a:p>
        </p:txBody>
      </p:sp>
      <p:sp>
        <p:nvSpPr>
          <p:cNvPr id="67" name="Line 42">
            <a:extLst>
              <a:ext uri="{FF2B5EF4-FFF2-40B4-BE49-F238E27FC236}">
                <a16:creationId xmlns:a16="http://schemas.microsoft.com/office/drawing/2014/main" id="{BC3C4DFC-853B-4E4A-8865-0E995C523A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91602" y="3581400"/>
            <a:ext cx="533399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8" name="Line 43">
            <a:extLst>
              <a:ext uri="{FF2B5EF4-FFF2-40B4-BE49-F238E27FC236}">
                <a16:creationId xmlns:a16="http://schemas.microsoft.com/office/drawing/2014/main" id="{64E72FB0-79C2-47E6-B945-292B7C766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1601" y="3962398"/>
            <a:ext cx="609599" cy="1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9" name="Text Box 44">
            <a:extLst>
              <a:ext uri="{FF2B5EF4-FFF2-40B4-BE49-F238E27FC236}">
                <a16:creationId xmlns:a16="http://schemas.microsoft.com/office/drawing/2014/main" id="{330F90AA-C76D-4C75-9BDD-E095CD13E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900" y="3763924"/>
            <a:ext cx="64472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100" b="1">
                <a:latin typeface="Verdana" pitchFamily="34" charset="0"/>
              </a:rPr>
              <a:t>ALU</a:t>
            </a:r>
          </a:p>
          <a:p>
            <a:pPr algn="ctr"/>
            <a:r>
              <a:rPr lang="en-US" sz="1100" b="1">
                <a:latin typeface="Verdana" pitchFamily="34" charset="0"/>
              </a:rPr>
              <a:t>result</a:t>
            </a:r>
          </a:p>
        </p:txBody>
      </p:sp>
      <p:sp>
        <p:nvSpPr>
          <p:cNvPr id="70" name="Text Box 45">
            <a:extLst>
              <a:ext uri="{FF2B5EF4-FFF2-40B4-BE49-F238E27FC236}">
                <a16:creationId xmlns:a16="http://schemas.microsoft.com/office/drawing/2014/main" id="{AFED39BA-2507-4434-BFD4-11DC38213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1131" y="3703860"/>
            <a:ext cx="58381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i="1">
                <a:solidFill>
                  <a:srgbClr val="C00000"/>
                </a:solidFill>
                <a:latin typeface="Verdana" pitchFamily="34" charset="0"/>
              </a:rPr>
              <a:t>ALU</a:t>
            </a:r>
          </a:p>
        </p:txBody>
      </p:sp>
      <p:sp>
        <p:nvSpPr>
          <p:cNvPr id="71" name="Text Box 46">
            <a:extLst>
              <a:ext uri="{FF2B5EF4-FFF2-40B4-BE49-F238E27FC236}">
                <a16:creationId xmlns:a16="http://schemas.microsoft.com/office/drawing/2014/main" id="{34347EAD-4B14-4ECC-9E38-E79F5505D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323" y="2584257"/>
            <a:ext cx="141897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ALUcontrol</a:t>
            </a:r>
            <a:endParaRPr lang="en-US" sz="16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Line 47">
            <a:extLst>
              <a:ext uri="{FF2B5EF4-FFF2-40B4-BE49-F238E27FC236}">
                <a16:creationId xmlns:a16="http://schemas.microsoft.com/office/drawing/2014/main" id="{86C53E1A-4DFF-4684-870E-80264E45D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9666" y="3064931"/>
            <a:ext cx="230188" cy="777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660066"/>
              </a:solidFill>
            </a:endParaRPr>
          </a:p>
        </p:txBody>
      </p:sp>
      <p:sp>
        <p:nvSpPr>
          <p:cNvPr id="73" name="Text Box 48">
            <a:extLst>
              <a:ext uri="{FF2B5EF4-FFF2-40B4-BE49-F238E27FC236}">
                <a16:creationId xmlns:a16="http://schemas.microsoft.com/office/drawing/2014/main" id="{7A747DFE-8973-43A8-81E9-B780FBC16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5518" y="2882351"/>
            <a:ext cx="285656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100" b="1">
                <a:latin typeface="Verdana" pitchFamily="34" charset="0"/>
              </a:rPr>
              <a:t>4</a:t>
            </a:r>
          </a:p>
        </p:txBody>
      </p:sp>
      <p:sp>
        <p:nvSpPr>
          <p:cNvPr id="74" name="Text Box 49">
            <a:extLst>
              <a:ext uri="{FF2B5EF4-FFF2-40B4-BE49-F238E27FC236}">
                <a16:creationId xmlns:a16="http://schemas.microsoft.com/office/drawing/2014/main" id="{4F5449FC-A6C1-42D3-8A32-F3916F462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451" y="3429000"/>
            <a:ext cx="80168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err="1">
                <a:latin typeface="Verdana" pitchFamily="34" charset="0"/>
              </a:rPr>
              <a:t>isZero</a:t>
            </a:r>
            <a:r>
              <a:rPr lang="en-US" sz="1100" b="1">
                <a:latin typeface="Verdana" pitchFamily="34" charset="0"/>
              </a:rPr>
              <a:t>?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C26F065-5A37-40F7-9EFD-C3800831DFA1}"/>
              </a:ext>
            </a:extLst>
          </p:cNvPr>
          <p:cNvGrpSpPr/>
          <p:nvPr/>
        </p:nvGrpSpPr>
        <p:grpSpPr>
          <a:xfrm rot="5400000">
            <a:off x="178279" y="3810000"/>
            <a:ext cx="4114800" cy="457200"/>
            <a:chOff x="457200" y="3429000"/>
            <a:chExt cx="8229600" cy="457200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E24E737-ABBA-475B-AE89-A7A294C6D66C}"/>
                </a:ext>
              </a:extLst>
            </p:cNvPr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opcode</a:t>
              </a:r>
              <a:endParaRPr lang="en-US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31:26</a:t>
              </a:r>
              <a:endParaRPr lang="en-SG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DAE3AE-C5A3-4D1E-9FD5-5DE19DE20282}"/>
                </a:ext>
              </a:extLst>
            </p:cNvPr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rs</a:t>
              </a:r>
              <a:endPara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25:21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EFF0E43-D828-4541-9708-2954DB266D85}"/>
                </a:ext>
              </a:extLst>
            </p:cNvPr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rt</a:t>
              </a:r>
              <a:endPara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20:16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9011C19-BF0E-48E0-B718-67B157059B6C}"/>
                </a:ext>
              </a:extLst>
            </p:cNvPr>
            <p:cNvSpPr/>
            <p:nvPr/>
          </p:nvSpPr>
          <p:spPr>
            <a:xfrm>
              <a:off x="45720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rd</a:t>
              </a:r>
            </a:p>
            <a:p>
              <a:pPr algn="ctr"/>
              <a:r>
                <a:rPr lang="en-US" sz="12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15:11</a:t>
              </a:r>
              <a:endParaRPr lang="en-SG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6B36AF9-7F6D-43EB-B111-A60A44B05491}"/>
                </a:ext>
              </a:extLst>
            </p:cNvPr>
            <p:cNvSpPr/>
            <p:nvPr/>
          </p:nvSpPr>
          <p:spPr>
            <a:xfrm>
              <a:off x="58674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shamt</a:t>
              </a:r>
              <a:endPara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10:6</a:t>
              </a:r>
              <a:endParaRPr lang="en-SG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7108D7C-BD77-4D55-AACB-CB0FE79796D7}"/>
                </a:ext>
              </a:extLst>
            </p:cNvPr>
            <p:cNvSpPr/>
            <p:nvPr/>
          </p:nvSpPr>
          <p:spPr>
            <a:xfrm>
              <a:off x="7162800" y="3429000"/>
              <a:ext cx="15240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funct</a:t>
              </a:r>
              <a:endPara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5:0</a:t>
              </a:r>
              <a:endParaRPr lang="en-SG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232CAA-E133-4C53-A15D-B24398BFCD70}"/>
              </a:ext>
            </a:extLst>
          </p:cNvPr>
          <p:cNvGrpSpPr/>
          <p:nvPr/>
        </p:nvGrpSpPr>
        <p:grpSpPr>
          <a:xfrm rot="5400000">
            <a:off x="559279" y="3886200"/>
            <a:ext cx="4114800" cy="304800"/>
            <a:chOff x="457200" y="3429000"/>
            <a:chExt cx="8229600" cy="4572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539E910-BF3F-440C-9A90-39324CC77A03}"/>
                </a:ext>
              </a:extLst>
            </p:cNvPr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000000</a:t>
              </a:r>
              <a:endParaRPr lang="en-SG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AB7F54-F60F-4BFC-84B4-09C075A0671A}"/>
                </a:ext>
              </a:extLst>
            </p:cNvPr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01001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9504DB9-815A-4BCC-8F30-AD26A015FE5C}"/>
                </a:ext>
              </a:extLst>
            </p:cNvPr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01010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C6BA738-8E1B-4E2E-81DE-FD80EBC22792}"/>
                </a:ext>
              </a:extLst>
            </p:cNvPr>
            <p:cNvSpPr/>
            <p:nvPr/>
          </p:nvSpPr>
          <p:spPr>
            <a:xfrm>
              <a:off x="45720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01000</a:t>
              </a:r>
              <a:endParaRPr lang="en-SG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0E4FDED-AA28-4264-98FB-5F3756A16720}"/>
                </a:ext>
              </a:extLst>
            </p:cNvPr>
            <p:cNvSpPr/>
            <p:nvPr/>
          </p:nvSpPr>
          <p:spPr>
            <a:xfrm>
              <a:off x="58674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00000</a:t>
              </a:r>
              <a:endParaRPr lang="en-SG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F12F129-40B3-47B2-B915-42C93C352BA1}"/>
                </a:ext>
              </a:extLst>
            </p:cNvPr>
            <p:cNvSpPr/>
            <p:nvPr/>
          </p:nvSpPr>
          <p:spPr>
            <a:xfrm>
              <a:off x="71628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100000</a:t>
              </a:r>
              <a:endParaRPr lang="en-SG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91" name="Text Box 42">
            <a:extLst>
              <a:ext uri="{FF2B5EF4-FFF2-40B4-BE49-F238E27FC236}">
                <a16:creationId xmlns:a16="http://schemas.microsoft.com/office/drawing/2014/main" id="{9BCF0C01-7736-4012-8653-A3310EFE4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970" y="2918145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92" name="Line 39">
            <a:extLst>
              <a:ext uri="{FF2B5EF4-FFF2-40B4-BE49-F238E27FC236}">
                <a16:creationId xmlns:a16="http://schemas.microsoft.com/office/drawing/2014/main" id="{24D3B070-D3CB-40CE-9480-152A9BA267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8931" y="3019746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Text Box 42">
            <a:extLst>
              <a:ext uri="{FF2B5EF4-FFF2-40B4-BE49-F238E27FC236}">
                <a16:creationId xmlns:a16="http://schemas.microsoft.com/office/drawing/2014/main" id="{672905D4-3E83-4F88-81FD-1F36DBBB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7678" y="3992245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94" name="Line 39">
            <a:extLst>
              <a:ext uri="{FF2B5EF4-FFF2-40B4-BE49-F238E27FC236}">
                <a16:creationId xmlns:a16="http://schemas.microsoft.com/office/drawing/2014/main" id="{83AF35FA-BD37-4ED1-819C-3F6CF7F10E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16639" y="4093846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5" name="Text Box 42">
            <a:extLst>
              <a:ext uri="{FF2B5EF4-FFF2-40B4-BE49-F238E27FC236}">
                <a16:creationId xmlns:a16="http://schemas.microsoft.com/office/drawing/2014/main" id="{CF77F0BF-3169-443F-AF62-A93439757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167" y="3759518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96" name="Line 39">
            <a:extLst>
              <a:ext uri="{FF2B5EF4-FFF2-40B4-BE49-F238E27FC236}">
                <a16:creationId xmlns:a16="http://schemas.microsoft.com/office/drawing/2014/main" id="{74377AED-6900-4103-BF44-169F766D34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29128" y="3861119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" name="Rounded Rectangle 156">
            <a:extLst>
              <a:ext uri="{FF2B5EF4-FFF2-40B4-BE49-F238E27FC236}">
                <a16:creationId xmlns:a16="http://schemas.microsoft.com/office/drawing/2014/main" id="{F9ACAB9D-97BA-4F06-9F2D-98F250474D81}"/>
              </a:ext>
            </a:extLst>
          </p:cNvPr>
          <p:cNvSpPr/>
          <p:nvPr/>
        </p:nvSpPr>
        <p:spPr>
          <a:xfrm>
            <a:off x="7946591" y="5167102"/>
            <a:ext cx="3007221" cy="822217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</a:rPr>
              <a:t>ALUcontrol</a:t>
            </a:r>
            <a:r>
              <a:rPr lang="en-US" sz="1600" b="1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Set using </a:t>
            </a:r>
            <a:r>
              <a:rPr lang="en-US" sz="1600" err="1">
                <a:solidFill>
                  <a:schemeClr val="tx1"/>
                </a:solidFill>
              </a:rPr>
              <a:t>opcode</a:t>
            </a:r>
            <a:r>
              <a:rPr lang="en-US" sz="1600">
                <a:solidFill>
                  <a:schemeClr val="tx1"/>
                </a:solidFill>
              </a:rPr>
              <a:t> + </a:t>
            </a:r>
            <a:r>
              <a:rPr lang="en-US" sz="1600" err="1">
                <a:solidFill>
                  <a:schemeClr val="tx1"/>
                </a:solidFill>
              </a:rPr>
              <a:t>funct</a:t>
            </a:r>
            <a:r>
              <a:rPr lang="en-US" sz="1600">
                <a:solidFill>
                  <a:schemeClr val="tx1"/>
                </a:solidFill>
              </a:rPr>
              <a:t> field (more in next lecture)</a:t>
            </a:r>
            <a:endParaRPr lang="en-SG" sz="1600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AF9A485-8AAC-4C45-BD0E-0D0A0A7C8C66}"/>
              </a:ext>
            </a:extLst>
          </p:cNvPr>
          <p:cNvSpPr/>
          <p:nvPr/>
        </p:nvSpPr>
        <p:spPr>
          <a:xfrm>
            <a:off x="9620312" y="2743200"/>
            <a:ext cx="1010301" cy="2352040"/>
          </a:xfrm>
          <a:custGeom>
            <a:avLst/>
            <a:gdLst>
              <a:gd name="connsiteX0" fmla="*/ 629920 w 896001"/>
              <a:gd name="connsiteY0" fmla="*/ 2397760 h 2397760"/>
              <a:gd name="connsiteX1" fmla="*/ 863600 w 896001"/>
              <a:gd name="connsiteY1" fmla="*/ 965200 h 2397760"/>
              <a:gd name="connsiteX2" fmla="*/ 0 w 896001"/>
              <a:gd name="connsiteY2" fmla="*/ 0 h 239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001" h="2397760">
                <a:moveTo>
                  <a:pt x="629920" y="2397760"/>
                </a:moveTo>
                <a:cubicBezTo>
                  <a:pt x="799253" y="1881293"/>
                  <a:pt x="968587" y="1364827"/>
                  <a:pt x="863600" y="965200"/>
                </a:cubicBezTo>
                <a:cubicBezTo>
                  <a:pt x="758613" y="565573"/>
                  <a:pt x="379306" y="282786"/>
                  <a:pt x="0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6347360" y="2417340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contents of register 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$9</a:t>
            </a:r>
            <a:endParaRPr lang="en-SG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6334125" y="3448367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contents of register 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$10</a:t>
            </a:r>
            <a:endParaRPr lang="en-SG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8799770" y="3067888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[$9] + [$10]</a:t>
            </a:r>
            <a:endParaRPr lang="en-SG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5729609" y="5769106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Bits 15:0 of IR sign extended to 32 bits</a:t>
            </a:r>
            <a:endParaRPr lang="en-SG" sz="16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27FD37-F08B-486A-B1C6-723CD10ACBD6}"/>
                  </a:ext>
                </a:extLst>
              </p14:cNvPr>
              <p14:cNvContentPartPr/>
              <p14:nvPr/>
            </p14:nvContentPartPr>
            <p14:xfrm>
              <a:off x="2298240" y="1806480"/>
              <a:ext cx="6895080" cy="4453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27FD37-F08B-486A-B1C6-723CD10ACB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8880" y="1797120"/>
                <a:ext cx="6913800" cy="447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1304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54700" y="3048001"/>
            <a:ext cx="1654961" cy="179950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74EB561-A9DA-4E59-972E-B2D9B63F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32</a:t>
            </a:fld>
            <a:endParaRPr/>
          </a:p>
        </p:txBody>
      </p:sp>
      <p:grpSp>
        <p:nvGrpSpPr>
          <p:cNvPr id="79" name="Group 13">
            <a:extLst>
              <a:ext uri="{FF2B5EF4-FFF2-40B4-BE49-F238E27FC236}">
                <a16:creationId xmlns:a16="http://schemas.microsoft.com/office/drawing/2014/main" id="{C3308F1A-AAA2-4242-9C0B-940D91A52543}"/>
              </a:ext>
            </a:extLst>
          </p:cNvPr>
          <p:cNvGrpSpPr/>
          <p:nvPr/>
        </p:nvGrpSpPr>
        <p:grpSpPr>
          <a:xfrm rot="5400000">
            <a:off x="556218" y="4097027"/>
            <a:ext cx="4038600" cy="264149"/>
            <a:chOff x="457200" y="3428991"/>
            <a:chExt cx="8077198" cy="45720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00CC5-C6F4-4BC0-AD55-D161CBA0E73F}"/>
                </a:ext>
              </a:extLst>
            </p:cNvPr>
            <p:cNvSpPr/>
            <p:nvPr/>
          </p:nvSpPr>
          <p:spPr>
            <a:xfrm>
              <a:off x="457200" y="3428996"/>
              <a:ext cx="1524000" cy="457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000100</a:t>
              </a:r>
              <a:endParaRPr lang="en-SG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2CA0D3-91C8-4C29-ABD4-1BB2917070D9}"/>
                </a:ext>
              </a:extLst>
            </p:cNvPr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01001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529FDA5-5348-4383-B520-C186E99A6DCE}"/>
                </a:ext>
              </a:extLst>
            </p:cNvPr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00000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90CED92-BC41-49F8-B81E-902CFC456EC2}"/>
                </a:ext>
              </a:extLst>
            </p:cNvPr>
            <p:cNvSpPr/>
            <p:nvPr/>
          </p:nvSpPr>
          <p:spPr>
            <a:xfrm>
              <a:off x="4572000" y="3428991"/>
              <a:ext cx="3962398" cy="4571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200" b="1">
                  <a:solidFill>
                    <a:srgbClr val="002060"/>
                  </a:solidFill>
                  <a:latin typeface="Courier New" pitchFamily="49" charset="0"/>
                </a:rPr>
                <a:t>0000 0000 0000 0011</a:t>
              </a:r>
              <a:endParaRPr lang="en-US" sz="1050">
                <a:solidFill>
                  <a:srgbClr val="002060"/>
                </a:solidFill>
                <a:latin typeface="Helvetica" pitchFamily="34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C777543-69CA-4A39-B31F-0D502F5E8F90}"/>
              </a:ext>
            </a:extLst>
          </p:cNvPr>
          <p:cNvSpPr/>
          <p:nvPr/>
        </p:nvSpPr>
        <p:spPr>
          <a:xfrm rot="5400000">
            <a:off x="1183626" y="5064776"/>
            <a:ext cx="2057400" cy="46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Immediate</a:t>
            </a:r>
          </a:p>
          <a:p>
            <a:pPr algn="ctr"/>
            <a:r>
              <a: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15:0</a:t>
            </a:r>
            <a:endParaRPr lang="en-SG" sz="1200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1" name="Group 56">
            <a:extLst>
              <a:ext uri="{FF2B5EF4-FFF2-40B4-BE49-F238E27FC236}">
                <a16:creationId xmlns:a16="http://schemas.microsoft.com/office/drawing/2014/main" id="{6AF1B60B-604B-4311-94D2-1C02D466CA68}"/>
              </a:ext>
            </a:extLst>
          </p:cNvPr>
          <p:cNvGrpSpPr/>
          <p:nvPr/>
        </p:nvGrpSpPr>
        <p:grpSpPr>
          <a:xfrm rot="5400000">
            <a:off x="1216644" y="3040394"/>
            <a:ext cx="2057400" cy="396214"/>
            <a:chOff x="457200" y="3429000"/>
            <a:chExt cx="4114800" cy="457200"/>
          </a:xfrm>
          <a:noFill/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05EA2E3-9BD9-41B4-A5C8-D66AEBD2C5D5}"/>
                </a:ext>
              </a:extLst>
            </p:cNvPr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opcode</a:t>
              </a:r>
              <a:endParaRPr lang="en-US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31:26</a:t>
              </a:r>
              <a:endParaRPr lang="en-SG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B1BBD3-C83F-4DAE-B9BA-DDB8E4CDF8AE}"/>
                </a:ext>
              </a:extLst>
            </p:cNvPr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rs</a:t>
              </a:r>
              <a:endPara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25:21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9822287-F895-4EE3-86BC-1A5FAE35A76D}"/>
                </a:ext>
              </a:extLst>
            </p:cNvPr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rt</a:t>
              </a:r>
              <a:endPara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20:16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7" name="Line 16">
            <a:extLst>
              <a:ext uri="{FF2B5EF4-FFF2-40B4-BE49-F238E27FC236}">
                <a16:creationId xmlns:a16="http://schemas.microsoft.com/office/drawing/2014/main" id="{B046DD0C-ED01-4C83-8D42-39E040CEE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6950" y="4852989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FB9957C6-131C-45FD-8100-0FFCBFA49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834" y="3114676"/>
            <a:ext cx="88357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</a:t>
            </a:r>
          </a:p>
          <a:p>
            <a:r>
              <a:rPr lang="en-US" sz="1000" b="1">
                <a:latin typeface="Verdana" pitchFamily="34" charset="0"/>
              </a:rPr>
              <a:t>register 1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BCDE1360-C1A3-40E9-A837-5FA29AD10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834" y="3560764"/>
            <a:ext cx="88357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</a:t>
            </a:r>
          </a:p>
          <a:p>
            <a:r>
              <a:rPr lang="en-US" sz="1000" b="1">
                <a:latin typeface="Verdana" pitchFamily="34" charset="0"/>
              </a:rPr>
              <a:t>register 2</a:t>
            </a: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E11321EA-AB90-4EDD-8B29-535B48165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834" y="3981451"/>
            <a:ext cx="74892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Write</a:t>
            </a:r>
          </a:p>
          <a:p>
            <a:r>
              <a:rPr lang="en-US" sz="1000" b="1">
                <a:latin typeface="Verdana" pitchFamily="34" charset="0"/>
              </a:rPr>
              <a:t>register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370B8D7E-594A-434A-8C3D-30BC847A8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834" y="4438652"/>
            <a:ext cx="57900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Write</a:t>
            </a:r>
          </a:p>
          <a:p>
            <a:r>
              <a:rPr lang="en-US" sz="1000" b="1">
                <a:latin typeface="Verdana" pitchFamily="34" charset="0"/>
              </a:rPr>
              <a:t>data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B048F7C7-3D6F-4057-8D6F-ACF398FBB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375" y="3171826"/>
            <a:ext cx="63671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Read</a:t>
            </a:r>
          </a:p>
          <a:p>
            <a:pPr algn="r"/>
            <a:r>
              <a:rPr lang="en-US" sz="1000" b="1">
                <a:latin typeface="Verdana" pitchFamily="34" charset="0"/>
              </a:rPr>
              <a:t>data 1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2F6893C1-D0B1-4890-B564-3AC1BFEDD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375" y="4210051"/>
            <a:ext cx="63671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Read</a:t>
            </a:r>
          </a:p>
          <a:p>
            <a:pPr algn="r"/>
            <a:r>
              <a:rPr lang="en-US" sz="1000" b="1">
                <a:latin typeface="Verdana" pitchFamily="34" charset="0"/>
              </a:rPr>
              <a:t>data 2</a:t>
            </a: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7F403865-1445-4E4B-893D-855F0042F0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6415" y="3352801"/>
            <a:ext cx="543419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CFB67CD2-1C3F-44EE-ADDD-3D500CF691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6415" y="3733801"/>
            <a:ext cx="543419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8" name="Line 26">
            <a:extLst>
              <a:ext uri="{FF2B5EF4-FFF2-40B4-BE49-F238E27FC236}">
                <a16:creationId xmlns:a16="http://schemas.microsoft.com/office/drawing/2014/main" id="{288150D0-9271-42B8-AB47-DA87CC8BEF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2450" y="4183063"/>
            <a:ext cx="477383" cy="7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C1531376-B268-4E84-9CE4-6413E3126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6474" y="4640264"/>
            <a:ext cx="43336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id="{4C16652E-2DC6-4C59-BFD1-DFB35E7709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1" y="3352801"/>
            <a:ext cx="1371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1" name="Line 29">
            <a:extLst>
              <a:ext uri="{FF2B5EF4-FFF2-40B4-BE49-F238E27FC236}">
                <a16:creationId xmlns:a16="http://schemas.microsoft.com/office/drawing/2014/main" id="{1E49127C-73F8-497C-997D-C0F1638865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089" y="4430714"/>
            <a:ext cx="93000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90018288-F1D7-43A5-815D-28C1BAD24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909" y="3657601"/>
            <a:ext cx="90922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Register</a:t>
            </a:r>
          </a:p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File</a:t>
            </a:r>
          </a:p>
        </p:txBody>
      </p:sp>
      <p:sp>
        <p:nvSpPr>
          <p:cNvPr id="33" name="Line 37">
            <a:extLst>
              <a:ext uri="{FF2B5EF4-FFF2-40B4-BE49-F238E27FC236}">
                <a16:creationId xmlns:a16="http://schemas.microsoft.com/office/drawing/2014/main" id="{289E18E8-1F94-41A4-AD03-1DEBC0A99B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6904" y="3279776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EF9E142D-0287-4055-8E96-4EC41E5DAF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6904" y="3663951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" name="Line 39">
            <a:extLst>
              <a:ext uri="{FF2B5EF4-FFF2-40B4-BE49-F238E27FC236}">
                <a16:creationId xmlns:a16="http://schemas.microsoft.com/office/drawing/2014/main" id="{0E0CEBD1-D3EF-437A-AFEE-AE4F40785A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6904" y="4097339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" name="Text Box 40">
            <a:extLst>
              <a:ext uri="{FF2B5EF4-FFF2-40B4-BE49-F238E27FC236}">
                <a16:creationId xmlns:a16="http://schemas.microsoft.com/office/drawing/2014/main" id="{3195F1E7-298A-405A-A490-AAAA07B67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336" y="3124201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37" name="Text Box 41">
            <a:extLst>
              <a:ext uri="{FF2B5EF4-FFF2-40B4-BE49-F238E27FC236}">
                <a16:creationId xmlns:a16="http://schemas.microsoft.com/office/drawing/2014/main" id="{099E9492-FDCB-455A-A978-38FBE1E3D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197" y="3524251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09D7DAC7-14FC-449C-AEA2-FD75925C3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197" y="3981451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94FAE7-517C-4E26-86C5-B711A0F6A952}"/>
              </a:ext>
            </a:extLst>
          </p:cNvPr>
          <p:cNvCxnSpPr>
            <a:stCxn id="86" idx="0"/>
            <a:endCxn id="26" idx="0"/>
          </p:cNvCxnSpPr>
          <p:nvPr/>
        </p:nvCxnSpPr>
        <p:spPr>
          <a:xfrm>
            <a:off x="2707594" y="3295652"/>
            <a:ext cx="1518821" cy="57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E5DD32-A07E-4F4B-AD76-C2B17548028D}"/>
              </a:ext>
            </a:extLst>
          </p:cNvPr>
          <p:cNvCxnSpPr>
            <a:stCxn id="87" idx="0"/>
            <a:endCxn id="27" idx="0"/>
          </p:cNvCxnSpPr>
          <p:nvPr/>
        </p:nvCxnSpPr>
        <p:spPr>
          <a:xfrm flipV="1">
            <a:off x="2707594" y="3733801"/>
            <a:ext cx="1518821" cy="20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A6C138-118E-49BF-AABF-F059974EB2A6}"/>
              </a:ext>
            </a:extLst>
          </p:cNvPr>
          <p:cNvCxnSpPr/>
          <p:nvPr/>
        </p:nvCxnSpPr>
        <p:spPr>
          <a:xfrm flipV="1">
            <a:off x="2707594" y="4857749"/>
            <a:ext cx="990535" cy="190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309">
            <a:extLst>
              <a:ext uri="{FF2B5EF4-FFF2-40B4-BE49-F238E27FC236}">
                <a16:creationId xmlns:a16="http://schemas.microsoft.com/office/drawing/2014/main" id="{A4B3EC4C-570D-4A79-9535-9F38900A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799" y="3048001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[25:21]</a:t>
            </a:r>
          </a:p>
        </p:txBody>
      </p:sp>
      <p:sp>
        <p:nvSpPr>
          <p:cNvPr id="43" name="Text Box 310">
            <a:extLst>
              <a:ext uri="{FF2B5EF4-FFF2-40B4-BE49-F238E27FC236}">
                <a16:creationId xmlns:a16="http://schemas.microsoft.com/office/drawing/2014/main" id="{F981F096-0A6D-4E2F-AA45-DD26C697357D}"/>
              </a:ext>
            </a:extLst>
          </p:cNvPr>
          <p:cNvSpPr txBox="1">
            <a:spLocks noChangeArrowheads="1"/>
          </p:cNvSpPr>
          <p:nvPr/>
        </p:nvSpPr>
        <p:spPr bwMode="auto">
          <a:xfrm rot="21202696">
            <a:off x="2636617" y="3607956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[20:16]</a:t>
            </a:r>
          </a:p>
        </p:txBody>
      </p:sp>
      <p:sp>
        <p:nvSpPr>
          <p:cNvPr id="44" name="Text Box 324">
            <a:extLst>
              <a:ext uri="{FF2B5EF4-FFF2-40B4-BE49-F238E27FC236}">
                <a16:creationId xmlns:a16="http://schemas.microsoft.com/office/drawing/2014/main" id="{F3233F18-661E-42E8-8C06-18F3A034F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941" y="4601284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[15:11]</a:t>
            </a:r>
          </a:p>
        </p:txBody>
      </p:sp>
      <p:sp>
        <p:nvSpPr>
          <p:cNvPr id="45" name="Rounded Rectangle 62">
            <a:extLst>
              <a:ext uri="{FF2B5EF4-FFF2-40B4-BE49-F238E27FC236}">
                <a16:creationId xmlns:a16="http://schemas.microsoft.com/office/drawing/2014/main" id="{E4D81B34-3C1D-424D-AE23-4D63C18B2825}"/>
              </a:ext>
            </a:extLst>
          </p:cNvPr>
          <p:cNvSpPr/>
          <p:nvPr/>
        </p:nvSpPr>
        <p:spPr>
          <a:xfrm>
            <a:off x="3698129" y="4114801"/>
            <a:ext cx="26414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cxnSp>
        <p:nvCxnSpPr>
          <p:cNvPr id="46" name="Shape 74">
            <a:extLst>
              <a:ext uri="{FF2B5EF4-FFF2-40B4-BE49-F238E27FC236}">
                <a16:creationId xmlns:a16="http://schemas.microsoft.com/office/drawing/2014/main" id="{A866D0FA-587C-4AEB-BABB-869674E5FC4E}"/>
              </a:ext>
            </a:extLst>
          </p:cNvPr>
          <p:cNvCxnSpPr>
            <a:stCxn id="43" idx="2"/>
          </p:cNvCxnSpPr>
          <p:nvPr/>
        </p:nvCxnSpPr>
        <p:spPr>
          <a:xfrm rot="16200000" flipH="1">
            <a:off x="3160734" y="3882205"/>
            <a:ext cx="566245" cy="50854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A561AF-45D8-49EB-A009-AE892475E61A}"/>
              </a:ext>
            </a:extLst>
          </p:cNvPr>
          <p:cNvCxnSpPr>
            <a:stCxn id="45" idx="3"/>
          </p:cNvCxnSpPr>
          <p:nvPr/>
        </p:nvCxnSpPr>
        <p:spPr>
          <a:xfrm flipV="1">
            <a:off x="3962272" y="4191001"/>
            <a:ext cx="330178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319">
            <a:extLst>
              <a:ext uri="{FF2B5EF4-FFF2-40B4-BE49-F238E27FC236}">
                <a16:creationId xmlns:a16="http://schemas.microsoft.com/office/drawing/2014/main" id="{8FF73061-9C32-4C0C-9FCD-4EF4999BE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195" y="5257801"/>
            <a:ext cx="925253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RegDst</a:t>
            </a:r>
            <a:endParaRPr lang="en-US" sz="16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Line 16">
            <a:extLst>
              <a:ext uri="{FF2B5EF4-FFF2-40B4-BE49-F238E27FC236}">
                <a16:creationId xmlns:a16="http://schemas.microsoft.com/office/drawing/2014/main" id="{5047C487-ECCE-4A97-B598-12EA90813E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0201" y="5029201"/>
            <a:ext cx="0" cy="268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50" name="Straight Connector 53">
            <a:extLst>
              <a:ext uri="{FF2B5EF4-FFF2-40B4-BE49-F238E27FC236}">
                <a16:creationId xmlns:a16="http://schemas.microsoft.com/office/drawing/2014/main" id="{119B6FFE-CCF9-49A3-BABF-334623F991EB}"/>
              </a:ext>
            </a:extLst>
          </p:cNvPr>
          <p:cNvCxnSpPr>
            <a:stCxn id="58" idx="6"/>
          </p:cNvCxnSpPr>
          <p:nvPr/>
        </p:nvCxnSpPr>
        <p:spPr>
          <a:xfrm flipV="1">
            <a:off x="5791200" y="5010149"/>
            <a:ext cx="1472856" cy="742952"/>
          </a:xfrm>
          <a:prstGeom prst="bentConnector3">
            <a:avLst>
              <a:gd name="adj1" fmla="val 60347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324">
            <a:extLst>
              <a:ext uri="{FF2B5EF4-FFF2-40B4-BE49-F238E27FC236}">
                <a16:creationId xmlns:a16="http://schemas.microsoft.com/office/drawing/2014/main" id="{E2D619FF-FB07-46F2-A6DF-280CD026D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822" y="5562601"/>
            <a:ext cx="986167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[15:0]</a:t>
            </a:r>
          </a:p>
        </p:txBody>
      </p:sp>
      <p:sp>
        <p:nvSpPr>
          <p:cNvPr id="52" name="Rounded Rectangle 56">
            <a:extLst>
              <a:ext uri="{FF2B5EF4-FFF2-40B4-BE49-F238E27FC236}">
                <a16:creationId xmlns:a16="http://schemas.microsoft.com/office/drawing/2014/main" id="{97CCA5B5-2791-4903-9122-D2624B79796D}"/>
              </a:ext>
            </a:extLst>
          </p:cNvPr>
          <p:cNvSpPr/>
          <p:nvPr/>
        </p:nvSpPr>
        <p:spPr>
          <a:xfrm>
            <a:off x="7092229" y="4267201"/>
            <a:ext cx="26414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sp>
        <p:nvSpPr>
          <p:cNvPr id="53" name="Text Box 319">
            <a:extLst>
              <a:ext uri="{FF2B5EF4-FFF2-40B4-BE49-F238E27FC236}">
                <a16:creationId xmlns:a16="http://schemas.microsoft.com/office/drawing/2014/main" id="{3102467F-8B13-4585-8822-B819B19EF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291" y="5410201"/>
            <a:ext cx="925253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ALUSrc</a:t>
            </a:r>
            <a:endParaRPr lang="en-US" sz="16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62EE75E9-A529-459D-9F80-4F3377D02E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300" y="5181601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62B2B1-55C2-4D76-B972-000D3C9EBDC5}"/>
              </a:ext>
            </a:extLst>
          </p:cNvPr>
          <p:cNvCxnSpPr/>
          <p:nvPr/>
        </p:nvCxnSpPr>
        <p:spPr>
          <a:xfrm>
            <a:off x="2707594" y="5791201"/>
            <a:ext cx="204710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ine 28">
            <a:extLst>
              <a:ext uri="{FF2B5EF4-FFF2-40B4-BE49-F238E27FC236}">
                <a16:creationId xmlns:a16="http://schemas.microsoft.com/office/drawing/2014/main" id="{F885319C-C47F-468E-8B35-03E807DAD0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6372" y="4724401"/>
            <a:ext cx="41602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" name="Text Box 23">
            <a:extLst>
              <a:ext uri="{FF2B5EF4-FFF2-40B4-BE49-F238E27FC236}">
                <a16:creationId xmlns:a16="http://schemas.microsoft.com/office/drawing/2014/main" id="{6F39BCB1-C1EA-4569-842A-0B01A687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377" y="5057092"/>
            <a:ext cx="104387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RegWrite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D38ABE-B179-497A-A33B-FFC1326047D2}"/>
              </a:ext>
            </a:extLst>
          </p:cNvPr>
          <p:cNvSpPr/>
          <p:nvPr/>
        </p:nvSpPr>
        <p:spPr>
          <a:xfrm>
            <a:off x="4648201" y="5486401"/>
            <a:ext cx="1142999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Sign Extend</a:t>
            </a:r>
            <a:endParaRPr lang="en-SG" sz="1400">
              <a:solidFill>
                <a:schemeClr val="tx1"/>
              </a:solidFill>
            </a:endParaRPr>
          </a:p>
        </p:txBody>
      </p:sp>
      <p:sp>
        <p:nvSpPr>
          <p:cNvPr id="59" name="Line 39">
            <a:extLst>
              <a:ext uri="{FF2B5EF4-FFF2-40B4-BE49-F238E27FC236}">
                <a16:creationId xmlns:a16="http://schemas.microsoft.com/office/drawing/2014/main" id="{15F3227D-9A71-4C53-9F12-38A4938793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6163" y="5697538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0" name="Text Box 42">
            <a:extLst>
              <a:ext uri="{FF2B5EF4-FFF2-40B4-BE49-F238E27FC236}">
                <a16:creationId xmlns:a16="http://schemas.microsoft.com/office/drawing/2014/main" id="{605D19D7-F20D-4BF8-9474-21DFB29F7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749" y="5581650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16</a:t>
            </a:r>
          </a:p>
        </p:txBody>
      </p:sp>
      <p:sp>
        <p:nvSpPr>
          <p:cNvPr id="61" name="Text Box 42">
            <a:extLst>
              <a:ext uri="{FF2B5EF4-FFF2-40B4-BE49-F238E27FC236}">
                <a16:creationId xmlns:a16="http://schemas.microsoft.com/office/drawing/2014/main" id="{7C937ABE-7591-475D-909C-1AAB502AD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7104" y="5541091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62" name="Line 39">
            <a:extLst>
              <a:ext uri="{FF2B5EF4-FFF2-40B4-BE49-F238E27FC236}">
                <a16:creationId xmlns:a16="http://schemas.microsoft.com/office/drawing/2014/main" id="{F12FFE00-452E-47FE-A40D-AAFFB0A94D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1669" y="5664202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" name="Line 32">
            <a:extLst>
              <a:ext uri="{FF2B5EF4-FFF2-40B4-BE49-F238E27FC236}">
                <a16:creationId xmlns:a16="http://schemas.microsoft.com/office/drawing/2014/main" id="{B4820817-2FB6-4B77-B88F-5BE5D28AE5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1" y="3240089"/>
            <a:ext cx="1152525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4" name="Line 33">
            <a:extLst>
              <a:ext uri="{FF2B5EF4-FFF2-40B4-BE49-F238E27FC236}">
                <a16:creationId xmlns:a16="http://schemas.microsoft.com/office/drawing/2014/main" id="{A2404D0D-A63C-4C95-8310-E83177883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4926" y="3662364"/>
            <a:ext cx="0" cy="73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5" name="Line 34">
            <a:extLst>
              <a:ext uri="{FF2B5EF4-FFF2-40B4-BE49-F238E27FC236}">
                <a16:creationId xmlns:a16="http://schemas.microsoft.com/office/drawing/2014/main" id="{6E42D0CA-E273-4C46-B056-8C00D8F33C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2401" y="4392614"/>
            <a:ext cx="1152525" cy="460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6" name="Line 35">
            <a:extLst>
              <a:ext uri="{FF2B5EF4-FFF2-40B4-BE49-F238E27FC236}">
                <a16:creationId xmlns:a16="http://schemas.microsoft.com/office/drawing/2014/main" id="{620A3E99-9AC3-4812-BE3E-B7C24F926C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2401" y="4200526"/>
            <a:ext cx="0" cy="652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7" name="Line 36">
            <a:extLst>
              <a:ext uri="{FF2B5EF4-FFF2-40B4-BE49-F238E27FC236}">
                <a16:creationId xmlns:a16="http://schemas.microsoft.com/office/drawing/2014/main" id="{D78603A3-E0B4-4099-833F-D24F2672C2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2401" y="4008439"/>
            <a:ext cx="153988" cy="192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8" name="Line 37">
            <a:extLst>
              <a:ext uri="{FF2B5EF4-FFF2-40B4-BE49-F238E27FC236}">
                <a16:creationId xmlns:a16="http://schemas.microsoft.com/office/drawing/2014/main" id="{AC808151-1356-45B2-A06C-4A455ADDE4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1" y="3778251"/>
            <a:ext cx="153988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9" name="Line 38">
            <a:extLst>
              <a:ext uri="{FF2B5EF4-FFF2-40B4-BE49-F238E27FC236}">
                <a16:creationId xmlns:a16="http://schemas.microsoft.com/office/drawing/2014/main" id="{3F2080F1-522D-4D89-A36A-ED1345F60F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2401" y="3240089"/>
            <a:ext cx="0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0" name="Line 41">
            <a:extLst>
              <a:ext uri="{FF2B5EF4-FFF2-40B4-BE49-F238E27FC236}">
                <a16:creationId xmlns:a16="http://schemas.microsoft.com/office/drawing/2014/main" id="{B071D7A6-7C56-4220-A977-AF72218A80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0" y="3124201"/>
            <a:ext cx="0" cy="325437"/>
          </a:xfrm>
          <a:prstGeom prst="line">
            <a:avLst/>
          </a:prstGeom>
          <a:noFill/>
          <a:ln w="19050">
            <a:solidFill>
              <a:srgbClr val="7030A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>
              <a:solidFill>
                <a:srgbClr val="660066"/>
              </a:solidFill>
            </a:endParaRPr>
          </a:p>
        </p:txBody>
      </p:sp>
      <p:sp>
        <p:nvSpPr>
          <p:cNvPr id="71" name="Line 42">
            <a:extLst>
              <a:ext uri="{FF2B5EF4-FFF2-40B4-BE49-F238E27FC236}">
                <a16:creationId xmlns:a16="http://schemas.microsoft.com/office/drawing/2014/main" id="{C61F70E5-91A2-424F-B320-E89CC8D45E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15402" y="3810001"/>
            <a:ext cx="9144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2" name="Line 43">
            <a:extLst>
              <a:ext uri="{FF2B5EF4-FFF2-40B4-BE49-F238E27FC236}">
                <a16:creationId xmlns:a16="http://schemas.microsoft.com/office/drawing/2014/main" id="{4420A935-B377-465F-880E-7EEAB74F82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15402" y="4190999"/>
            <a:ext cx="533400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3" name="Text Box 44">
            <a:extLst>
              <a:ext uri="{FF2B5EF4-FFF2-40B4-BE49-F238E27FC236}">
                <a16:creationId xmlns:a16="http://schemas.microsoft.com/office/drawing/2014/main" id="{3ECE8767-22AF-403D-A2E9-C3DCFC0BF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3984367"/>
            <a:ext cx="64472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100" b="1">
                <a:latin typeface="Verdana" pitchFamily="34" charset="0"/>
              </a:rPr>
              <a:t>ALU</a:t>
            </a:r>
          </a:p>
          <a:p>
            <a:pPr algn="ctr"/>
            <a:r>
              <a:rPr lang="en-US" sz="1100" b="1">
                <a:latin typeface="Verdana" pitchFamily="34" charset="0"/>
              </a:rPr>
              <a:t>result</a:t>
            </a:r>
            <a:endParaRPr lang="en-US" sz="1000" b="1">
              <a:latin typeface="Verdana" pitchFamily="34" charset="0"/>
            </a:endParaRPr>
          </a:p>
        </p:txBody>
      </p:sp>
      <p:sp>
        <p:nvSpPr>
          <p:cNvPr id="74" name="Text Box 45">
            <a:extLst>
              <a:ext uri="{FF2B5EF4-FFF2-40B4-BE49-F238E27FC236}">
                <a16:creationId xmlns:a16="http://schemas.microsoft.com/office/drawing/2014/main" id="{FED04C67-8725-4075-B0D8-4C9A786B6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620" y="3881439"/>
            <a:ext cx="58381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i="1">
                <a:solidFill>
                  <a:srgbClr val="C00000"/>
                </a:solidFill>
                <a:latin typeface="Verdana" pitchFamily="34" charset="0"/>
              </a:rPr>
              <a:t>ALU</a:t>
            </a:r>
          </a:p>
        </p:txBody>
      </p:sp>
      <p:sp>
        <p:nvSpPr>
          <p:cNvPr id="75" name="Text Box 46">
            <a:extLst>
              <a:ext uri="{FF2B5EF4-FFF2-40B4-BE49-F238E27FC236}">
                <a16:creationId xmlns:a16="http://schemas.microsoft.com/office/drawing/2014/main" id="{9A116BA6-5FFF-4140-9751-40FE33EE0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490" y="2834494"/>
            <a:ext cx="141897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ALUcontrol</a:t>
            </a:r>
            <a:endParaRPr lang="en-US" sz="16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Line 47">
            <a:extLst>
              <a:ext uri="{FF2B5EF4-FFF2-40B4-BE49-F238E27FC236}">
                <a16:creationId xmlns:a16="http://schemas.microsoft.com/office/drawing/2014/main" id="{8AF5BDF0-B16C-494A-901D-28250C52F3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466" y="3293532"/>
            <a:ext cx="230188" cy="777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660066"/>
              </a:solidFill>
            </a:endParaRPr>
          </a:p>
        </p:txBody>
      </p:sp>
      <p:sp>
        <p:nvSpPr>
          <p:cNvPr id="77" name="Text Box 48">
            <a:extLst>
              <a:ext uri="{FF2B5EF4-FFF2-40B4-BE49-F238E27FC236}">
                <a16:creationId xmlns:a16="http://schemas.microsoft.com/office/drawing/2014/main" id="{697FD4EF-3C38-487D-9F1F-8138FC977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944" y="3100187"/>
            <a:ext cx="285656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100" b="1">
                <a:latin typeface="Verdana" pitchFamily="34" charset="0"/>
              </a:rPr>
              <a:t>4</a:t>
            </a:r>
          </a:p>
        </p:txBody>
      </p:sp>
      <p:sp>
        <p:nvSpPr>
          <p:cNvPr id="78" name="Text Box 49">
            <a:extLst>
              <a:ext uri="{FF2B5EF4-FFF2-40B4-BE49-F238E27FC236}">
                <a16:creationId xmlns:a16="http://schemas.microsoft.com/office/drawing/2014/main" id="{81CA4BA4-9198-4359-AACA-810AD6C76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1" y="3657601"/>
            <a:ext cx="80168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err="1">
                <a:latin typeface="Verdana" pitchFamily="34" charset="0"/>
              </a:rPr>
              <a:t>isZero</a:t>
            </a:r>
            <a:r>
              <a:rPr lang="en-US" sz="1100" b="1">
                <a:latin typeface="Verdana" pitchFamily="34" charset="0"/>
              </a:rPr>
              <a:t>?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03605AC-8530-4570-905B-7D2BED84495C}"/>
              </a:ext>
            </a:extLst>
          </p:cNvPr>
          <p:cNvCxnSpPr/>
          <p:nvPr/>
        </p:nvCxnSpPr>
        <p:spPr>
          <a:xfrm flipV="1">
            <a:off x="6688667" y="2209801"/>
            <a:ext cx="0" cy="2819400"/>
          </a:xfrm>
          <a:prstGeom prst="line">
            <a:avLst/>
          </a:prstGeom>
          <a:ln w="22225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Line 28">
            <a:extLst>
              <a:ext uri="{FF2B5EF4-FFF2-40B4-BE49-F238E27FC236}">
                <a16:creationId xmlns:a16="http://schemas.microsoft.com/office/drawing/2014/main" id="{170C6986-FA30-47F8-8D7D-631500CFF6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1" y="2133601"/>
            <a:ext cx="5334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84008BF-728F-4B40-BD1A-8E7441DBF20D}"/>
              </a:ext>
            </a:extLst>
          </p:cNvPr>
          <p:cNvSpPr/>
          <p:nvPr/>
        </p:nvSpPr>
        <p:spPr>
          <a:xfrm>
            <a:off x="5915667" y="1856318"/>
            <a:ext cx="1371599" cy="533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Left Shift 2-bit</a:t>
            </a:r>
            <a:endParaRPr lang="en-SG" sz="1400" b="1">
              <a:solidFill>
                <a:srgbClr val="C00000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146240B-B074-4E93-9FD1-DC61A5050517}"/>
              </a:ext>
            </a:extLst>
          </p:cNvPr>
          <p:cNvGrpSpPr/>
          <p:nvPr/>
        </p:nvGrpSpPr>
        <p:grpSpPr>
          <a:xfrm>
            <a:off x="2438401" y="990601"/>
            <a:ext cx="1604963" cy="762000"/>
            <a:chOff x="533400" y="1905000"/>
            <a:chExt cx="1604963" cy="762000"/>
          </a:xfrm>
        </p:grpSpPr>
        <p:sp>
          <p:nvSpPr>
            <p:cNvPr id="93" name="Rectangle 152">
              <a:extLst>
                <a:ext uri="{FF2B5EF4-FFF2-40B4-BE49-F238E27FC236}">
                  <a16:creationId xmlns:a16="http://schemas.microsoft.com/office/drawing/2014/main" id="{15A247B3-A78D-4A6A-BBE5-24FC925BF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1905000"/>
              <a:ext cx="457200" cy="76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r>
                <a:rPr lang="en-US" sz="1400" b="1"/>
                <a:t>PC</a:t>
              </a:r>
            </a:p>
          </p:txBody>
        </p:sp>
        <p:sp>
          <p:nvSpPr>
            <p:cNvPr id="94" name="Line 155">
              <a:extLst>
                <a:ext uri="{FF2B5EF4-FFF2-40B4-BE49-F238E27FC236}">
                  <a16:creationId xmlns:a16="http://schemas.microsoft.com/office/drawing/2014/main" id="{443CA95E-E802-475E-8800-CA37F8BD2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8450" y="1970088"/>
              <a:ext cx="569912" cy="176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5" name="Line 156">
              <a:extLst>
                <a:ext uri="{FF2B5EF4-FFF2-40B4-BE49-F238E27FC236}">
                  <a16:creationId xmlns:a16="http://schemas.microsoft.com/office/drawing/2014/main" id="{3EF68CBC-3C7B-4A23-84E7-33E87043F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8363" y="21463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" name="Line 157">
              <a:extLst>
                <a:ext uri="{FF2B5EF4-FFF2-40B4-BE49-F238E27FC236}">
                  <a16:creationId xmlns:a16="http://schemas.microsoft.com/office/drawing/2014/main" id="{487834A7-8773-454C-BB8A-2EF0E70C38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8450" y="2451100"/>
              <a:ext cx="569912" cy="192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7" name="Line 158">
              <a:extLst>
                <a:ext uri="{FF2B5EF4-FFF2-40B4-BE49-F238E27FC236}">
                  <a16:creationId xmlns:a16="http://schemas.microsoft.com/office/drawing/2014/main" id="{57CE08AA-A23D-4A3B-AA39-AE32974F97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8450" y="2371725"/>
              <a:ext cx="1587" cy="271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8" name="Line 159">
              <a:extLst>
                <a:ext uri="{FF2B5EF4-FFF2-40B4-BE49-F238E27FC236}">
                  <a16:creationId xmlns:a16="http://schemas.microsoft.com/office/drawing/2014/main" id="{B853988A-19FC-4541-9274-08A199AD7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8450" y="2290763"/>
              <a:ext cx="74612" cy="80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9" name="Line 160">
              <a:extLst>
                <a:ext uri="{FF2B5EF4-FFF2-40B4-BE49-F238E27FC236}">
                  <a16:creationId xmlns:a16="http://schemas.microsoft.com/office/drawing/2014/main" id="{E4F9F8DA-1C5D-4277-8B66-1539C49E1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8450" y="2195513"/>
              <a:ext cx="74612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0" name="Line 161">
              <a:extLst>
                <a:ext uri="{FF2B5EF4-FFF2-40B4-BE49-F238E27FC236}">
                  <a16:creationId xmlns:a16="http://schemas.microsoft.com/office/drawing/2014/main" id="{7364F180-46D4-495A-B829-2748AAD0E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8450" y="1970088"/>
              <a:ext cx="1587" cy="225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1" name="Text Box 162">
              <a:extLst>
                <a:ext uri="{FF2B5EF4-FFF2-40B4-BE49-F238E27FC236}">
                  <a16:creationId xmlns:a16="http://schemas.microsoft.com/office/drawing/2014/main" id="{52786B9C-C52C-4171-BAD3-59A9A50921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1150" y="2133600"/>
              <a:ext cx="531812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b="1" i="1">
                  <a:latin typeface="Verdana" pitchFamily="34" charset="0"/>
                </a:rPr>
                <a:t>Add</a:t>
              </a:r>
            </a:p>
          </p:txBody>
        </p:sp>
        <p:sp>
          <p:nvSpPr>
            <p:cNvPr id="102" name="Line 163">
              <a:extLst>
                <a:ext uri="{FF2B5EF4-FFF2-40B4-BE49-F238E27FC236}">
                  <a16:creationId xmlns:a16="http://schemas.microsoft.com/office/drawing/2014/main" id="{9679F720-E8DB-4461-8583-EAD00294E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4925" y="2459038"/>
              <a:ext cx="26511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103" name="Text Box 167">
              <a:extLst>
                <a:ext uri="{FF2B5EF4-FFF2-40B4-BE49-F238E27FC236}">
                  <a16:creationId xmlns:a16="http://schemas.microsoft.com/office/drawing/2014/main" id="{467B801D-5361-4C96-A782-1578C74B5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788" y="2313801"/>
              <a:ext cx="201612" cy="27699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b="1">
                  <a:latin typeface="Verdana" pitchFamily="34" charset="0"/>
                </a:rPr>
                <a:t>4</a:t>
              </a:r>
            </a:p>
          </p:txBody>
        </p:sp>
        <p:sp>
          <p:nvSpPr>
            <p:cNvPr id="104" name="Line 175">
              <a:extLst>
                <a:ext uri="{FF2B5EF4-FFF2-40B4-BE49-F238E27FC236}">
                  <a16:creationId xmlns:a16="http://schemas.microsoft.com/office/drawing/2014/main" id="{D033E07A-F131-4229-AADC-DB37E71C6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2057400"/>
              <a:ext cx="60960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</p:grpSp>
      <p:sp>
        <p:nvSpPr>
          <p:cNvPr id="105" name="Line 28">
            <a:extLst>
              <a:ext uri="{FF2B5EF4-FFF2-40B4-BE49-F238E27FC236}">
                <a16:creationId xmlns:a16="http://schemas.microsoft.com/office/drawing/2014/main" id="{FDC22C13-502F-4B42-984F-CC60BF82A3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1" y="1371601"/>
            <a:ext cx="457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06" name="Line 28">
            <a:extLst>
              <a:ext uri="{FF2B5EF4-FFF2-40B4-BE49-F238E27FC236}">
                <a16:creationId xmlns:a16="http://schemas.microsoft.com/office/drawing/2014/main" id="{CF884093-B934-40D2-B44E-1FC26764A1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9601" y="1905001"/>
            <a:ext cx="381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D69504-A943-46BC-85CB-DE92E2558827}"/>
              </a:ext>
            </a:extLst>
          </p:cNvPr>
          <p:cNvGrpSpPr/>
          <p:nvPr/>
        </p:nvGrpSpPr>
        <p:grpSpPr>
          <a:xfrm>
            <a:off x="7620001" y="1600201"/>
            <a:ext cx="587374" cy="673099"/>
            <a:chOff x="5945188" y="2195513"/>
            <a:chExt cx="587374" cy="673099"/>
          </a:xfrm>
        </p:grpSpPr>
        <p:sp>
          <p:nvSpPr>
            <p:cNvPr id="108" name="Line 176">
              <a:extLst>
                <a:ext uri="{FF2B5EF4-FFF2-40B4-BE49-F238E27FC236}">
                  <a16:creationId xmlns:a16="http://schemas.microsoft.com/office/drawing/2014/main" id="{B42AED42-C3C0-4B73-B0C0-A7F630B76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5188" y="2195513"/>
              <a:ext cx="571500" cy="176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9" name="Line 177">
              <a:extLst>
                <a:ext uri="{FF2B5EF4-FFF2-40B4-BE49-F238E27FC236}">
                  <a16:creationId xmlns:a16="http://schemas.microsoft.com/office/drawing/2014/main" id="{BF27E668-AE32-4DAC-A479-16AC13056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6688" y="2371725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0" name="Line 178">
              <a:extLst>
                <a:ext uri="{FF2B5EF4-FFF2-40B4-BE49-F238E27FC236}">
                  <a16:creationId xmlns:a16="http://schemas.microsoft.com/office/drawing/2014/main" id="{DEB7ED1D-3F5C-49AB-8033-799351E1D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5188" y="2676525"/>
              <a:ext cx="571500" cy="192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1" name="Line 179">
              <a:extLst>
                <a:ext uri="{FF2B5EF4-FFF2-40B4-BE49-F238E27FC236}">
                  <a16:creationId xmlns:a16="http://schemas.microsoft.com/office/drawing/2014/main" id="{10D9C44A-CAEE-4C16-88C0-7F320BD141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45188" y="2597150"/>
              <a:ext cx="1587" cy="271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2" name="Line 180">
              <a:extLst>
                <a:ext uri="{FF2B5EF4-FFF2-40B4-BE49-F238E27FC236}">
                  <a16:creationId xmlns:a16="http://schemas.microsoft.com/office/drawing/2014/main" id="{99BC4CF1-980B-46C4-9448-A5F6B90349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45188" y="2516188"/>
              <a:ext cx="76200" cy="80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3" name="Line 181">
              <a:extLst>
                <a:ext uri="{FF2B5EF4-FFF2-40B4-BE49-F238E27FC236}">
                  <a16:creationId xmlns:a16="http://schemas.microsoft.com/office/drawing/2014/main" id="{B8EE77A3-C494-4C82-BDD1-F32D9F06B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5188" y="2420938"/>
              <a:ext cx="762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4" name="Line 182">
              <a:extLst>
                <a:ext uri="{FF2B5EF4-FFF2-40B4-BE49-F238E27FC236}">
                  <a16:creationId xmlns:a16="http://schemas.microsoft.com/office/drawing/2014/main" id="{2BB3DAA2-BAC2-430A-86F9-11EAC9F2D2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45188" y="2195513"/>
              <a:ext cx="1587" cy="225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5" name="Text Box 183">
              <a:extLst>
                <a:ext uri="{FF2B5EF4-FFF2-40B4-BE49-F238E27FC236}">
                  <a16:creationId xmlns:a16="http://schemas.microsoft.com/office/drawing/2014/main" id="{B1C3D2B7-68B0-4F86-8BEE-EE4ADA7AE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0750" y="2362200"/>
              <a:ext cx="531812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b="1" i="1">
                  <a:latin typeface="Verdana" pitchFamily="34" charset="0"/>
                </a:rPr>
                <a:t>Add</a:t>
              </a:r>
            </a:p>
          </p:txBody>
        </p:sp>
      </p:grpSp>
      <p:sp>
        <p:nvSpPr>
          <p:cNvPr id="116" name="Rounded Rectangle 141">
            <a:extLst>
              <a:ext uri="{FF2B5EF4-FFF2-40B4-BE49-F238E27FC236}">
                <a16:creationId xmlns:a16="http://schemas.microsoft.com/office/drawing/2014/main" id="{7295CEC2-AD25-446E-8E91-A123FEA80B7F}"/>
              </a:ext>
            </a:extLst>
          </p:cNvPr>
          <p:cNvSpPr/>
          <p:nvPr/>
        </p:nvSpPr>
        <p:spPr>
          <a:xfrm>
            <a:off x="8610601" y="1219201"/>
            <a:ext cx="264143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MUX</a:t>
            </a:r>
            <a:endParaRPr lang="en-SG" sz="1600" b="1">
              <a:solidFill>
                <a:srgbClr val="C00000"/>
              </a:solidFill>
            </a:endParaRPr>
          </a:p>
        </p:txBody>
      </p:sp>
      <p:sp>
        <p:nvSpPr>
          <p:cNvPr id="117" name="Text Box 319">
            <a:extLst>
              <a:ext uri="{FF2B5EF4-FFF2-40B4-BE49-F238E27FC236}">
                <a16:creationId xmlns:a16="http://schemas.microsoft.com/office/drawing/2014/main" id="{6B8FFC31-64CF-4028-AE11-C322C4818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2316749"/>
            <a:ext cx="801823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PCSrc</a:t>
            </a:r>
            <a:endParaRPr lang="en-US" sz="16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8" name="Line 16">
            <a:extLst>
              <a:ext uri="{FF2B5EF4-FFF2-40B4-BE49-F238E27FC236}">
                <a16:creationId xmlns:a16="http://schemas.microsoft.com/office/drawing/2014/main" id="{9F54EFCC-1A9C-4CD1-8107-48BFFA8E6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2672" y="2133601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119" name="Straight Arrow Connector 136">
            <a:extLst>
              <a:ext uri="{FF2B5EF4-FFF2-40B4-BE49-F238E27FC236}">
                <a16:creationId xmlns:a16="http://schemas.microsoft.com/office/drawing/2014/main" id="{E7C57FF5-1BAB-47AF-AACC-C5785957F1AC}"/>
              </a:ext>
            </a:extLst>
          </p:cNvPr>
          <p:cNvCxnSpPr>
            <a:stCxn id="116" idx="3"/>
            <a:endCxn id="93" idx="0"/>
          </p:cNvCxnSpPr>
          <p:nvPr/>
        </p:nvCxnSpPr>
        <p:spPr>
          <a:xfrm flipH="1" flipV="1">
            <a:off x="2667001" y="990601"/>
            <a:ext cx="6207743" cy="685800"/>
          </a:xfrm>
          <a:prstGeom prst="bentConnector4">
            <a:avLst>
              <a:gd name="adj1" fmla="val -3682"/>
              <a:gd name="adj2" fmla="val 133333"/>
            </a:avLst>
          </a:prstGeom>
          <a:noFill/>
          <a:ln w="22225">
            <a:solidFill>
              <a:srgbClr val="C00000"/>
            </a:solidFill>
            <a:round/>
            <a:headEnd/>
            <a:tailEnd type="triangle" w="med" len="med"/>
          </a:ln>
        </p:spPr>
      </p:cxnSp>
      <p:cxnSp>
        <p:nvCxnSpPr>
          <p:cNvPr id="121" name="Straight Arrow Connector 136">
            <a:extLst>
              <a:ext uri="{FF2B5EF4-FFF2-40B4-BE49-F238E27FC236}">
                <a16:creationId xmlns:a16="http://schemas.microsoft.com/office/drawing/2014/main" id="{F379BCCC-102A-45D2-80F4-18557839645F}"/>
              </a:ext>
            </a:extLst>
          </p:cNvPr>
          <p:cNvCxnSpPr/>
          <p:nvPr/>
        </p:nvCxnSpPr>
        <p:spPr>
          <a:xfrm>
            <a:off x="6705601" y="1371601"/>
            <a:ext cx="912813" cy="351365"/>
          </a:xfrm>
          <a:prstGeom prst="bentConnector3">
            <a:avLst>
              <a:gd name="adj1" fmla="val 841"/>
            </a:avLst>
          </a:prstGeom>
          <a:noFill/>
          <a:ln w="22225">
            <a:solidFill>
              <a:srgbClr val="C00000"/>
            </a:solidFill>
            <a:round/>
            <a:headEnd type="oval"/>
            <a:tailEnd type="triangle" w="med" len="med"/>
          </a:ln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B6A9608-D006-4CC0-8344-32C61D9EE50B}"/>
              </a:ext>
            </a:extLst>
          </p:cNvPr>
          <p:cNvSpPr/>
          <p:nvPr/>
        </p:nvSpPr>
        <p:spPr>
          <a:xfrm rot="16200000">
            <a:off x="2977152" y="-1442448"/>
            <a:ext cx="457200" cy="3342096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Complete ALU Stage</a:t>
            </a:r>
          </a:p>
        </p:txBody>
      </p:sp>
      <p:sp>
        <p:nvSpPr>
          <p:cNvPr id="123" name="Rounded Rectangle 135">
            <a:extLst>
              <a:ext uri="{FF2B5EF4-FFF2-40B4-BE49-F238E27FC236}">
                <a16:creationId xmlns:a16="http://schemas.microsoft.com/office/drawing/2014/main" id="{8F1253E6-30D2-475B-A961-7203D8874BA0}"/>
              </a:ext>
            </a:extLst>
          </p:cNvPr>
          <p:cNvSpPr/>
          <p:nvPr/>
        </p:nvSpPr>
        <p:spPr>
          <a:xfrm>
            <a:off x="9161771" y="1676623"/>
            <a:ext cx="1447800" cy="1600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rgbClr val="C00000"/>
                </a:solidFill>
              </a:rPr>
              <a:t>PCSrc</a:t>
            </a:r>
            <a:r>
              <a:rPr lang="en-US" sz="1600" b="1">
                <a:solidFill>
                  <a:srgbClr val="C00000"/>
                </a:solidFill>
              </a:rPr>
              <a:t>: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Control Signal to select between (PC+4) or Branch Target</a:t>
            </a:r>
            <a:endParaRPr lang="en-SG" sz="1400">
              <a:solidFill>
                <a:schemeClr val="tx1"/>
              </a:solidFill>
            </a:endParaRPr>
          </a:p>
        </p:txBody>
      </p:sp>
      <p:sp>
        <p:nvSpPr>
          <p:cNvPr id="124" name="Snip Single Corner Rectangle 55">
            <a:extLst>
              <a:ext uri="{FF2B5EF4-FFF2-40B4-BE49-F238E27FC236}">
                <a16:creationId xmlns:a16="http://schemas.microsoft.com/office/drawing/2014/main" id="{19E85AD7-0761-4780-9239-529CD2FBC949}"/>
              </a:ext>
            </a:extLst>
          </p:cNvPr>
          <p:cNvSpPr/>
          <p:nvPr/>
        </p:nvSpPr>
        <p:spPr>
          <a:xfrm>
            <a:off x="6823240" y="5899152"/>
            <a:ext cx="3574721" cy="533400"/>
          </a:xfrm>
          <a:prstGeom prst="snip1Rect">
            <a:avLst/>
          </a:prstGeom>
          <a:solidFill>
            <a:srgbClr val="FFFFCC">
              <a:alpha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spcBef>
                <a:spcPct val="30000"/>
              </a:spcBef>
              <a:buClr>
                <a:srgbClr val="D16349"/>
              </a:buClr>
              <a:buSzPct val="65000"/>
            </a:pPr>
            <a:r>
              <a:rPr lang="en-GB" sz="28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3000" b="1" kern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$9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0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$0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000" b="1" ker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3</a:t>
            </a: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125" name="Text Box 42">
            <a:extLst>
              <a:ext uri="{FF2B5EF4-FFF2-40B4-BE49-F238E27FC236}">
                <a16:creationId xmlns:a16="http://schemas.microsoft.com/office/drawing/2014/main" id="{BC010E31-C4CE-4D24-8CEE-11C5A88EC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804" y="3151972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126" name="Line 39">
            <a:extLst>
              <a:ext uri="{FF2B5EF4-FFF2-40B4-BE49-F238E27FC236}">
                <a16:creationId xmlns:a16="http://schemas.microsoft.com/office/drawing/2014/main" id="{3B7E8860-57B8-4553-B20B-5565F76285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98765" y="3253573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8" name="Text Box 42">
            <a:extLst>
              <a:ext uri="{FF2B5EF4-FFF2-40B4-BE49-F238E27FC236}">
                <a16:creationId xmlns:a16="http://schemas.microsoft.com/office/drawing/2014/main" id="{787CFFB3-3DD2-453C-A3E9-EF4AE7C50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7891" y="4209343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129" name="Line 39">
            <a:extLst>
              <a:ext uri="{FF2B5EF4-FFF2-40B4-BE49-F238E27FC236}">
                <a16:creationId xmlns:a16="http://schemas.microsoft.com/office/drawing/2014/main" id="{0933E308-5294-45A3-AD67-2E2CCA4912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852" y="4310944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Text Box 42">
            <a:extLst>
              <a:ext uri="{FF2B5EF4-FFF2-40B4-BE49-F238E27FC236}">
                <a16:creationId xmlns:a16="http://schemas.microsoft.com/office/drawing/2014/main" id="{DB828AF6-B725-4D95-BBB7-5F6CC7960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3919" y="3983534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132" name="Line 39">
            <a:extLst>
              <a:ext uri="{FF2B5EF4-FFF2-40B4-BE49-F238E27FC236}">
                <a16:creationId xmlns:a16="http://schemas.microsoft.com/office/drawing/2014/main" id="{881BB4D6-4F0E-439B-8032-F2F824BA76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2880" y="4085135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6409661" y="2747170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contents of register </a:t>
            </a:r>
            <a:r>
              <a:rPr lang="en-US" sz="1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$9</a:t>
            </a:r>
            <a:endParaRPr lang="en-SG" sz="14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6670843" y="3739367"/>
            <a:ext cx="107412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contents of register </a:t>
            </a:r>
            <a:r>
              <a:rPr lang="en-US" sz="1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$10</a:t>
            </a:r>
            <a:endParaRPr lang="en-SG" sz="14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8873960" y="4395789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[$9] – [$10]</a:t>
            </a:r>
            <a:endParaRPr lang="en-SG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6329485" y="1332971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PC+4</a:t>
            </a:r>
            <a:endParaRPr lang="en-SG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4621522" y="2459832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</a:rPr>
              <a:t>Immed</a:t>
            </a:r>
            <a:r>
              <a:rPr lang="en-US" sz="1400">
                <a:solidFill>
                  <a:schemeClr val="tx1"/>
                </a:solidFill>
              </a:rPr>
              <a:t> x 4</a:t>
            </a:r>
            <a:endParaRPr lang="en-SG" sz="14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915665" y="2268541"/>
            <a:ext cx="1546002" cy="402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8948423" y="678355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(PC + 4) + </a:t>
            </a:r>
            <a:r>
              <a:rPr lang="en-US" sz="1400" err="1">
                <a:solidFill>
                  <a:schemeClr val="tx1"/>
                </a:solidFill>
              </a:rPr>
              <a:t>Immed</a:t>
            </a:r>
            <a:r>
              <a:rPr lang="en-US" sz="1400">
                <a:solidFill>
                  <a:schemeClr val="tx1"/>
                </a:solidFill>
              </a:rPr>
              <a:t> x 4</a:t>
            </a:r>
            <a:endParaRPr lang="en-SG" sz="14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48662" y="1205748"/>
            <a:ext cx="1287298" cy="626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F7357E1-0403-4DBB-8AB3-A50B82DCF642}"/>
              </a:ext>
            </a:extLst>
          </p:cNvPr>
          <p:cNvSpPr/>
          <p:nvPr/>
        </p:nvSpPr>
        <p:spPr>
          <a:xfrm>
            <a:off x="5419507" y="5737226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</a:rPr>
              <a:t>Immed</a:t>
            </a:r>
            <a:endParaRPr lang="en-SG" sz="14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019865-16C7-47B0-8D65-F2D79C1A2126}"/>
                  </a:ext>
                </a:extLst>
              </p14:cNvPr>
              <p14:cNvContentPartPr/>
              <p14:nvPr/>
            </p14:nvContentPartPr>
            <p14:xfrm>
              <a:off x="2449080" y="662040"/>
              <a:ext cx="7681320" cy="5916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019865-16C7-47B0-8D65-F2D79C1A21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9720" y="652680"/>
                <a:ext cx="7700040" cy="59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89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Reading/Writing Memory</a:t>
            </a:r>
          </a:p>
        </p:txBody>
      </p:sp>
    </p:spTree>
    <p:extLst>
      <p:ext uri="{BB962C8B-B14F-4D97-AF65-F5344CB8AC3E}">
        <p14:creationId xmlns:p14="http://schemas.microsoft.com/office/powerpoint/2010/main" val="323076138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>
                <a:solidFill>
                  <a:srgbClr val="0000FF"/>
                </a:solidFill>
              </a:rPr>
              <a:t>5.4 Memory Stage: </a:t>
            </a:r>
            <a:r>
              <a:rPr lang="en-SG" sz="3600" b="1">
                <a:solidFill>
                  <a:srgbClr val="0000FF"/>
                </a:solidFill>
              </a:rPr>
              <a:t>Load Instruction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91E59EB6-A1EC-476F-A449-1FFA8D4A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34</a:t>
            </a:fld>
            <a:endParaRPr/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AAF64FCC-46E0-4E42-A799-2AF581823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5817" y="1205709"/>
            <a:ext cx="8229600" cy="609599"/>
          </a:xfrm>
        </p:spPr>
        <p:txBody>
          <a:bodyPr>
            <a:normAutofit fontScale="92500"/>
          </a:bodyPr>
          <a:lstStyle/>
          <a:p>
            <a:pPr marL="266700" indent="-266700">
              <a:buSzPct val="100000"/>
              <a:buFont typeface="Wingdings" panose="05000000000000000000" pitchFamily="2" charset="2"/>
              <a:buChar char="§"/>
            </a:pPr>
            <a:r>
              <a:rPr lang="en-US"/>
              <a:t>Only relevant parts of Decode and ALU Stages are shown</a:t>
            </a:r>
            <a:endParaRPr lang="en-SG"/>
          </a:p>
        </p:txBody>
      </p:sp>
      <p:sp>
        <p:nvSpPr>
          <p:cNvPr id="131" name="Snip Single Corner Rectangle 98">
            <a:extLst>
              <a:ext uri="{FF2B5EF4-FFF2-40B4-BE49-F238E27FC236}">
                <a16:creationId xmlns:a16="http://schemas.microsoft.com/office/drawing/2014/main" id="{8218882C-18A5-4FB5-B7BF-3A4557561C02}"/>
              </a:ext>
            </a:extLst>
          </p:cNvPr>
          <p:cNvSpPr/>
          <p:nvPr/>
        </p:nvSpPr>
        <p:spPr>
          <a:xfrm>
            <a:off x="4023006" y="1612901"/>
            <a:ext cx="4038600" cy="533400"/>
          </a:xfrm>
          <a:prstGeom prst="snip1Rect">
            <a:avLst/>
          </a:prstGeom>
          <a:solidFill>
            <a:srgbClr val="FFFFCC">
              <a:alpha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spcBef>
                <a:spcPct val="30000"/>
              </a:spcBef>
              <a:buClr>
                <a:srgbClr val="D16349"/>
              </a:buClr>
              <a:buSzPct val="65000"/>
            </a:pPr>
            <a:r>
              <a:rPr lang="en-GB" sz="28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800" b="1" kern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28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ker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$21</a:t>
            </a:r>
            <a:r>
              <a:rPr lang="en-US" sz="28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-50(</a:t>
            </a:r>
            <a:r>
              <a:rPr lang="en-US" sz="28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$22</a:t>
            </a:r>
            <a:r>
              <a:rPr lang="en-US" sz="28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2800">
              <a:solidFill>
                <a:srgbClr val="002060"/>
              </a:solidFill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F3A2F8F5-179D-4B9D-BF9C-D260229E16D3}"/>
              </a:ext>
            </a:extLst>
          </p:cNvPr>
          <p:cNvGrpSpPr/>
          <p:nvPr/>
        </p:nvGrpSpPr>
        <p:grpSpPr>
          <a:xfrm rot="5400000">
            <a:off x="632417" y="3868426"/>
            <a:ext cx="4038600" cy="264149"/>
            <a:chOff x="457200" y="3428991"/>
            <a:chExt cx="8077198" cy="45720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028ADC-24F4-4631-BB91-9134503B155B}"/>
                </a:ext>
              </a:extLst>
            </p:cNvPr>
            <p:cNvSpPr/>
            <p:nvPr/>
          </p:nvSpPr>
          <p:spPr>
            <a:xfrm>
              <a:off x="457200" y="3428996"/>
              <a:ext cx="1524000" cy="457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000100</a:t>
              </a:r>
              <a:endParaRPr lang="en-SG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9A66008-44F6-4A8F-A4E5-F4EA1D9F8DE3}"/>
                </a:ext>
              </a:extLst>
            </p:cNvPr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01001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A52EC5-578C-46B1-A9D0-BD6F5F1A9117}"/>
                </a:ext>
              </a:extLst>
            </p:cNvPr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00000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BD7E7DA-BCD6-4959-ACAB-A97CDB5269C2}"/>
                </a:ext>
              </a:extLst>
            </p:cNvPr>
            <p:cNvSpPr/>
            <p:nvPr/>
          </p:nvSpPr>
          <p:spPr>
            <a:xfrm>
              <a:off x="4572000" y="3428991"/>
              <a:ext cx="3962398" cy="4571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200" b="1">
                  <a:solidFill>
                    <a:srgbClr val="002060"/>
                  </a:solidFill>
                  <a:latin typeface="Courier New" pitchFamily="49" charset="0"/>
                </a:rPr>
                <a:t>0000 0000 0000 0011</a:t>
              </a:r>
              <a:endParaRPr lang="en-US" sz="1050">
                <a:solidFill>
                  <a:srgbClr val="002060"/>
                </a:solidFill>
                <a:latin typeface="Helvetica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A4F1CC6-F451-4029-BD42-074AEDF2A433}"/>
              </a:ext>
            </a:extLst>
          </p:cNvPr>
          <p:cNvSpPr/>
          <p:nvPr/>
        </p:nvSpPr>
        <p:spPr>
          <a:xfrm rot="5400000">
            <a:off x="1259825" y="4836175"/>
            <a:ext cx="2057400" cy="46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Immediate</a:t>
            </a:r>
          </a:p>
          <a:p>
            <a:pPr algn="ctr"/>
            <a:r>
              <a: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15:0</a:t>
            </a:r>
            <a:endParaRPr lang="en-SG" sz="1200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9" name="Group 56">
            <a:extLst>
              <a:ext uri="{FF2B5EF4-FFF2-40B4-BE49-F238E27FC236}">
                <a16:creationId xmlns:a16="http://schemas.microsoft.com/office/drawing/2014/main" id="{EB8FF120-A69E-45C7-B50E-9CACEDB8F567}"/>
              </a:ext>
            </a:extLst>
          </p:cNvPr>
          <p:cNvGrpSpPr/>
          <p:nvPr/>
        </p:nvGrpSpPr>
        <p:grpSpPr>
          <a:xfrm rot="5400000">
            <a:off x="1292843" y="2811793"/>
            <a:ext cx="2057400" cy="396214"/>
            <a:chOff x="457200" y="3429000"/>
            <a:chExt cx="4114800" cy="457200"/>
          </a:xfrm>
          <a:noFill/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021EBE-6622-491A-B278-89ECF9E60C06}"/>
                </a:ext>
              </a:extLst>
            </p:cNvPr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opcode</a:t>
              </a:r>
              <a:endParaRPr lang="en-US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31:26</a:t>
              </a:r>
              <a:endParaRPr lang="en-SG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41BD41-3316-495E-AA0C-363BECE36EF8}"/>
                </a:ext>
              </a:extLst>
            </p:cNvPr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rs</a:t>
              </a:r>
              <a:endPara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25:21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1D0580-03FD-4D56-8347-7DB654B91D6C}"/>
                </a:ext>
              </a:extLst>
            </p:cNvPr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rt</a:t>
              </a:r>
              <a:endPara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20:16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37" name="Line 28">
            <a:extLst>
              <a:ext uri="{FF2B5EF4-FFF2-40B4-BE49-F238E27FC236}">
                <a16:creationId xmlns:a16="http://schemas.microsoft.com/office/drawing/2014/main" id="{5DE3DF98-46D6-461F-8D1D-B9DBA96D7E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200400"/>
            <a:ext cx="1371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8" name="Line 29">
            <a:extLst>
              <a:ext uri="{FF2B5EF4-FFF2-40B4-BE49-F238E27FC236}">
                <a16:creationId xmlns:a16="http://schemas.microsoft.com/office/drawing/2014/main" id="{D553C482-C659-4740-8CFD-E8A66CD93C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191000"/>
            <a:ext cx="930002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FD8C51E-8504-4680-BDDF-36C5BD9162F0}"/>
              </a:ext>
            </a:extLst>
          </p:cNvPr>
          <p:cNvCxnSpPr>
            <a:stCxn id="34" idx="0"/>
            <a:endCxn id="76" idx="0"/>
          </p:cNvCxnSpPr>
          <p:nvPr/>
        </p:nvCxnSpPr>
        <p:spPr>
          <a:xfrm>
            <a:off x="2783786" y="3067051"/>
            <a:ext cx="1300651" cy="57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EEE16B0-7C13-4F08-813C-B4AD47D9DDAD}"/>
              </a:ext>
            </a:extLst>
          </p:cNvPr>
          <p:cNvCxnSpPr>
            <a:stCxn id="35" idx="0"/>
            <a:endCxn id="77" idx="0"/>
          </p:cNvCxnSpPr>
          <p:nvPr/>
        </p:nvCxnSpPr>
        <p:spPr>
          <a:xfrm flipV="1">
            <a:off x="2783786" y="3505200"/>
            <a:ext cx="1300651" cy="20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21E461-DE20-4AB5-A714-9DA48A2ADF74}"/>
              </a:ext>
            </a:extLst>
          </p:cNvPr>
          <p:cNvCxnSpPr/>
          <p:nvPr/>
        </p:nvCxnSpPr>
        <p:spPr>
          <a:xfrm flipV="1">
            <a:off x="2783793" y="4629148"/>
            <a:ext cx="990535" cy="190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309">
            <a:extLst>
              <a:ext uri="{FF2B5EF4-FFF2-40B4-BE49-F238E27FC236}">
                <a16:creationId xmlns:a16="http://schemas.microsoft.com/office/drawing/2014/main" id="{42097D34-91C7-427D-9504-AD61586B9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998" y="2819400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[25:21]</a:t>
            </a:r>
          </a:p>
        </p:txBody>
      </p:sp>
      <p:sp>
        <p:nvSpPr>
          <p:cNvPr id="43" name="Text Box 310">
            <a:extLst>
              <a:ext uri="{FF2B5EF4-FFF2-40B4-BE49-F238E27FC236}">
                <a16:creationId xmlns:a16="http://schemas.microsoft.com/office/drawing/2014/main" id="{7B11FE27-2473-4979-B49F-DE52FAD750A1}"/>
              </a:ext>
            </a:extLst>
          </p:cNvPr>
          <p:cNvSpPr txBox="1">
            <a:spLocks noChangeArrowheads="1"/>
          </p:cNvSpPr>
          <p:nvPr/>
        </p:nvSpPr>
        <p:spPr bwMode="auto">
          <a:xfrm rot="21202696">
            <a:off x="2754577" y="3379355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[20:16]</a:t>
            </a:r>
          </a:p>
        </p:txBody>
      </p:sp>
      <p:sp>
        <p:nvSpPr>
          <p:cNvPr id="44" name="Text Box 324">
            <a:extLst>
              <a:ext uri="{FF2B5EF4-FFF2-40B4-BE49-F238E27FC236}">
                <a16:creationId xmlns:a16="http://schemas.microsoft.com/office/drawing/2014/main" id="{7D9AD96A-D0C9-4724-A07E-51DF00885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180" y="4400551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[15:11]</a:t>
            </a:r>
          </a:p>
        </p:txBody>
      </p:sp>
      <p:sp>
        <p:nvSpPr>
          <p:cNvPr id="45" name="Rounded Rectangle 38">
            <a:extLst>
              <a:ext uri="{FF2B5EF4-FFF2-40B4-BE49-F238E27FC236}">
                <a16:creationId xmlns:a16="http://schemas.microsoft.com/office/drawing/2014/main" id="{600C0111-0025-4596-A17C-5421C84C4F76}"/>
              </a:ext>
            </a:extLst>
          </p:cNvPr>
          <p:cNvSpPr/>
          <p:nvPr/>
        </p:nvSpPr>
        <p:spPr>
          <a:xfrm>
            <a:off x="3774328" y="3886200"/>
            <a:ext cx="26414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cxnSp>
        <p:nvCxnSpPr>
          <p:cNvPr id="46" name="Shape 39">
            <a:extLst>
              <a:ext uri="{FF2B5EF4-FFF2-40B4-BE49-F238E27FC236}">
                <a16:creationId xmlns:a16="http://schemas.microsoft.com/office/drawing/2014/main" id="{A4A89A1B-4238-4962-999E-F0E4A1F0FAB1}"/>
              </a:ext>
            </a:extLst>
          </p:cNvPr>
          <p:cNvCxnSpPr>
            <a:stCxn id="43" idx="2"/>
            <a:endCxn id="45" idx="1"/>
          </p:cNvCxnSpPr>
          <p:nvPr/>
        </p:nvCxnSpPr>
        <p:spPr>
          <a:xfrm rot="16200000" flipH="1">
            <a:off x="3181613" y="3750684"/>
            <a:ext cx="718645" cy="466785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694AB1-D239-43AA-A49B-01E5617F9BE7}"/>
              </a:ext>
            </a:extLst>
          </p:cNvPr>
          <p:cNvCxnSpPr>
            <a:stCxn id="45" idx="3"/>
            <a:endCxn id="78" idx="0"/>
          </p:cNvCxnSpPr>
          <p:nvPr/>
        </p:nvCxnSpPr>
        <p:spPr>
          <a:xfrm flipV="1">
            <a:off x="4038471" y="3962399"/>
            <a:ext cx="112001" cy="3810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319">
            <a:extLst>
              <a:ext uri="{FF2B5EF4-FFF2-40B4-BE49-F238E27FC236}">
                <a16:creationId xmlns:a16="http://schemas.microsoft.com/office/drawing/2014/main" id="{3F050189-4F26-4084-8656-6498AABC0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6484" y="5029200"/>
            <a:ext cx="829073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RegDst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Line 16">
            <a:extLst>
              <a:ext uri="{FF2B5EF4-FFF2-40B4-BE49-F238E27FC236}">
                <a16:creationId xmlns:a16="http://schemas.microsoft.com/office/drawing/2014/main" id="{64885D69-4702-435F-8EF9-7BED23FBB3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6400" y="4800600"/>
            <a:ext cx="0" cy="2682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50" name="Straight Connector 53">
            <a:extLst>
              <a:ext uri="{FF2B5EF4-FFF2-40B4-BE49-F238E27FC236}">
                <a16:creationId xmlns:a16="http://schemas.microsoft.com/office/drawing/2014/main" id="{1774CFAB-B65B-41DA-B222-1A13C90CCFD5}"/>
              </a:ext>
            </a:extLst>
          </p:cNvPr>
          <p:cNvCxnSpPr>
            <a:stCxn id="96" idx="6"/>
            <a:endCxn id="52" idx="1"/>
          </p:cNvCxnSpPr>
          <p:nvPr/>
        </p:nvCxnSpPr>
        <p:spPr>
          <a:xfrm flipV="1">
            <a:off x="5695389" y="4495800"/>
            <a:ext cx="787951" cy="102870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324">
            <a:extLst>
              <a:ext uri="{FF2B5EF4-FFF2-40B4-BE49-F238E27FC236}">
                <a16:creationId xmlns:a16="http://schemas.microsoft.com/office/drawing/2014/main" id="{D54D2254-6FBF-4307-9518-8EAA5E796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7206" y="5334000"/>
            <a:ext cx="986167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[15:0]</a:t>
            </a:r>
          </a:p>
        </p:txBody>
      </p:sp>
      <p:sp>
        <p:nvSpPr>
          <p:cNvPr id="52" name="Rounded Rectangle 45">
            <a:extLst>
              <a:ext uri="{FF2B5EF4-FFF2-40B4-BE49-F238E27FC236}">
                <a16:creationId xmlns:a16="http://schemas.microsoft.com/office/drawing/2014/main" id="{68841C0E-55A6-4D26-8D47-ABB990DAB7DB}"/>
              </a:ext>
            </a:extLst>
          </p:cNvPr>
          <p:cNvSpPr/>
          <p:nvPr/>
        </p:nvSpPr>
        <p:spPr>
          <a:xfrm>
            <a:off x="6483340" y="4038600"/>
            <a:ext cx="26414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sp>
        <p:nvSpPr>
          <p:cNvPr id="53" name="Text Box 319">
            <a:extLst>
              <a:ext uri="{FF2B5EF4-FFF2-40B4-BE49-F238E27FC236}">
                <a16:creationId xmlns:a16="http://schemas.microsoft.com/office/drawing/2014/main" id="{8017EC72-2DD3-4FD7-8BC9-E0BEAD99C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492" y="5181600"/>
            <a:ext cx="829073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ALUSrc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D05D116-30C5-4F78-8A8F-7F55304628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5411" y="4953000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81B0FD-FAF2-4741-9CC5-89BA6DA3B496}"/>
              </a:ext>
            </a:extLst>
          </p:cNvPr>
          <p:cNvCxnSpPr/>
          <p:nvPr/>
        </p:nvCxnSpPr>
        <p:spPr>
          <a:xfrm>
            <a:off x="2783793" y="5562600"/>
            <a:ext cx="204710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Line 28">
            <a:extLst>
              <a:ext uri="{FF2B5EF4-FFF2-40B4-BE49-F238E27FC236}">
                <a16:creationId xmlns:a16="http://schemas.microsoft.com/office/drawing/2014/main" id="{768F1BCE-E0D2-4A0D-B09E-DBB34118C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7483" y="4495800"/>
            <a:ext cx="33911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6" name="Line 24">
            <a:extLst>
              <a:ext uri="{FF2B5EF4-FFF2-40B4-BE49-F238E27FC236}">
                <a16:creationId xmlns:a16="http://schemas.microsoft.com/office/drawing/2014/main" id="{3B6BFE3A-1FA2-4C44-BC24-EDECFFD85A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4437" y="3124200"/>
            <a:ext cx="543419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7" name="Line 25">
            <a:extLst>
              <a:ext uri="{FF2B5EF4-FFF2-40B4-BE49-F238E27FC236}">
                <a16:creationId xmlns:a16="http://schemas.microsoft.com/office/drawing/2014/main" id="{C34CCEBF-7D07-4A8F-A05B-9ADA1DC9A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4437" y="3505200"/>
            <a:ext cx="543419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8" name="Line 26">
            <a:extLst>
              <a:ext uri="{FF2B5EF4-FFF2-40B4-BE49-F238E27FC236}">
                <a16:creationId xmlns:a16="http://schemas.microsoft.com/office/drawing/2014/main" id="{CD956F9D-B07A-43BE-AFC2-F82CD6D22D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0472" y="3954462"/>
            <a:ext cx="477383" cy="7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9" name="Line 27">
            <a:extLst>
              <a:ext uri="{FF2B5EF4-FFF2-40B4-BE49-F238E27FC236}">
                <a16:creationId xmlns:a16="http://schemas.microsoft.com/office/drawing/2014/main" id="{979B95FF-5D00-4C3D-9916-5D9FD9263B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4496" y="4411663"/>
            <a:ext cx="43336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0" name="Line 16">
            <a:extLst>
              <a:ext uri="{FF2B5EF4-FFF2-40B4-BE49-F238E27FC236}">
                <a16:creationId xmlns:a16="http://schemas.microsoft.com/office/drawing/2014/main" id="{B535CF84-AE51-4BBC-B3B5-58C48E48E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2844" y="4495800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1" name="Rectangle 15">
            <a:extLst>
              <a:ext uri="{FF2B5EF4-FFF2-40B4-BE49-F238E27FC236}">
                <a16:creationId xmlns:a16="http://schemas.microsoft.com/office/drawing/2014/main" id="{18356603-9A38-4759-A36D-2B0B28A98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7039" y="2895601"/>
            <a:ext cx="1129733" cy="16764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82" name="Text Box 17">
            <a:extLst>
              <a:ext uri="{FF2B5EF4-FFF2-40B4-BE49-F238E27FC236}">
                <a16:creationId xmlns:a16="http://schemas.microsoft.com/office/drawing/2014/main" id="{DA25E1A9-C21D-420A-86BE-9C7864698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2423" y="3030379"/>
            <a:ext cx="47801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RR1</a:t>
            </a:r>
          </a:p>
        </p:txBody>
      </p:sp>
      <p:sp>
        <p:nvSpPr>
          <p:cNvPr id="83" name="Text Box 18">
            <a:extLst>
              <a:ext uri="{FF2B5EF4-FFF2-40B4-BE49-F238E27FC236}">
                <a16:creationId xmlns:a16="http://schemas.microsoft.com/office/drawing/2014/main" id="{4D5B73A4-BDEC-4986-83DD-A5C75EAB3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2423" y="3411379"/>
            <a:ext cx="47801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RR2</a:t>
            </a:r>
          </a:p>
        </p:txBody>
      </p:sp>
      <p:sp>
        <p:nvSpPr>
          <p:cNvPr id="84" name="Text Box 19">
            <a:extLst>
              <a:ext uri="{FF2B5EF4-FFF2-40B4-BE49-F238E27FC236}">
                <a16:creationId xmlns:a16="http://schemas.microsoft.com/office/drawing/2014/main" id="{5895A931-C6E6-466F-928B-97E1D273C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2423" y="3810000"/>
            <a:ext cx="42992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</a:t>
            </a:r>
          </a:p>
        </p:txBody>
      </p:sp>
      <p:sp>
        <p:nvSpPr>
          <p:cNvPr id="85" name="Text Box 20">
            <a:extLst>
              <a:ext uri="{FF2B5EF4-FFF2-40B4-BE49-F238E27FC236}">
                <a16:creationId xmlns:a16="http://schemas.microsoft.com/office/drawing/2014/main" id="{A3FCF38A-A2B5-4A70-9FFD-207DBB280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2423" y="4325779"/>
            <a:ext cx="434734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WD</a:t>
            </a:r>
          </a:p>
        </p:txBody>
      </p:sp>
      <p:sp>
        <p:nvSpPr>
          <p:cNvPr id="86" name="Text Box 21">
            <a:extLst>
              <a:ext uri="{FF2B5EF4-FFF2-40B4-BE49-F238E27FC236}">
                <a16:creationId xmlns:a16="http://schemas.microsoft.com/office/drawing/2014/main" id="{48687D04-1BFE-42B3-A55D-2F86C1E97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799" y="3048000"/>
            <a:ext cx="482824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RD1</a:t>
            </a:r>
          </a:p>
        </p:txBody>
      </p:sp>
      <p:sp>
        <p:nvSpPr>
          <p:cNvPr id="87" name="Text Box 22">
            <a:extLst>
              <a:ext uri="{FF2B5EF4-FFF2-40B4-BE49-F238E27FC236}">
                <a16:creationId xmlns:a16="http://schemas.microsoft.com/office/drawing/2014/main" id="{2F7BE83F-6184-45DC-A022-471B65CB6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799" y="4097179"/>
            <a:ext cx="482824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RD2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:a16="http://schemas.microsoft.com/office/drawing/2014/main" id="{B3089F45-E756-4CD6-9166-68D466E6B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7212" y="3581857"/>
            <a:ext cx="90922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Register</a:t>
            </a:r>
          </a:p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File</a:t>
            </a:r>
          </a:p>
        </p:txBody>
      </p:sp>
      <p:sp>
        <p:nvSpPr>
          <p:cNvPr id="89" name="Line 37">
            <a:extLst>
              <a:ext uri="{FF2B5EF4-FFF2-40B4-BE49-F238E27FC236}">
                <a16:creationId xmlns:a16="http://schemas.microsoft.com/office/drawing/2014/main" id="{4E4B6FF2-D04C-4C67-B55A-DEED9E8595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4926" y="3051175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0" name="Line 38">
            <a:extLst>
              <a:ext uri="{FF2B5EF4-FFF2-40B4-BE49-F238E27FC236}">
                <a16:creationId xmlns:a16="http://schemas.microsoft.com/office/drawing/2014/main" id="{2AB90CE2-5DE7-4EE7-880F-3DB808EED6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4926" y="3435350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1" name="Line 39">
            <a:extLst>
              <a:ext uri="{FF2B5EF4-FFF2-40B4-BE49-F238E27FC236}">
                <a16:creationId xmlns:a16="http://schemas.microsoft.com/office/drawing/2014/main" id="{BF0A133E-669E-4EFD-A040-DDC5338425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4926" y="3868738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" name="Text Box 40">
            <a:extLst>
              <a:ext uri="{FF2B5EF4-FFF2-40B4-BE49-F238E27FC236}">
                <a16:creationId xmlns:a16="http://schemas.microsoft.com/office/drawing/2014/main" id="{F1FF404A-4ED5-4BB0-AB8D-F05521CE2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2358" y="2895600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93" name="Text Box 41">
            <a:extLst>
              <a:ext uri="{FF2B5EF4-FFF2-40B4-BE49-F238E27FC236}">
                <a16:creationId xmlns:a16="http://schemas.microsoft.com/office/drawing/2014/main" id="{6D08D70D-A051-432F-83B8-872EDF003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219" y="3295650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94" name="Text Box 42">
            <a:extLst>
              <a:ext uri="{FF2B5EF4-FFF2-40B4-BE49-F238E27FC236}">
                <a16:creationId xmlns:a16="http://schemas.microsoft.com/office/drawing/2014/main" id="{827E4B54-681F-4EED-80DB-1C286E546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219" y="3752850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95" name="Text Box 23">
            <a:extLst>
              <a:ext uri="{FF2B5EF4-FFF2-40B4-BE49-F238E27FC236}">
                <a16:creationId xmlns:a16="http://schemas.microsoft.com/office/drawing/2014/main" id="{83037EB5-76CD-42FE-895F-02250824A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924" y="4746625"/>
            <a:ext cx="104387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RegWrite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5A789E3-2E5F-4F42-A027-F40866EAC48D}"/>
              </a:ext>
            </a:extLst>
          </p:cNvPr>
          <p:cNvSpPr/>
          <p:nvPr/>
        </p:nvSpPr>
        <p:spPr>
          <a:xfrm>
            <a:off x="4552390" y="5257800"/>
            <a:ext cx="1142999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Sign Extend</a:t>
            </a:r>
            <a:endParaRPr lang="en-SG" sz="1400">
              <a:solidFill>
                <a:schemeClr val="tx1"/>
              </a:solidFill>
            </a:endParaRPr>
          </a:p>
        </p:txBody>
      </p:sp>
      <p:sp>
        <p:nvSpPr>
          <p:cNvPr id="97" name="Line 39">
            <a:extLst>
              <a:ext uri="{FF2B5EF4-FFF2-40B4-BE49-F238E27FC236}">
                <a16:creationId xmlns:a16="http://schemas.microsoft.com/office/drawing/2014/main" id="{472B1E4C-0E07-408B-B3EE-625D509A38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0352" y="5468937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Text Box 42">
            <a:extLst>
              <a:ext uri="{FF2B5EF4-FFF2-40B4-BE49-F238E27FC236}">
                <a16:creationId xmlns:a16="http://schemas.microsoft.com/office/drawing/2014/main" id="{149D9465-8F7A-4024-B7EC-ECFEED634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1938" y="5353049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16</a:t>
            </a:r>
          </a:p>
        </p:txBody>
      </p:sp>
      <p:sp>
        <p:nvSpPr>
          <p:cNvPr id="99" name="Text Box 42">
            <a:extLst>
              <a:ext uri="{FF2B5EF4-FFF2-40B4-BE49-F238E27FC236}">
                <a16:creationId xmlns:a16="http://schemas.microsoft.com/office/drawing/2014/main" id="{FE6321BB-B15A-4782-AA76-F4F7D1CD4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897" y="5334000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100" name="Line 39">
            <a:extLst>
              <a:ext uri="{FF2B5EF4-FFF2-40B4-BE49-F238E27FC236}">
                <a16:creationId xmlns:a16="http://schemas.microsoft.com/office/drawing/2014/main" id="{61B69CA8-9F74-4D0B-9030-983B84C151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5858" y="5435601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" name="Line 32">
            <a:extLst>
              <a:ext uri="{FF2B5EF4-FFF2-40B4-BE49-F238E27FC236}">
                <a16:creationId xmlns:a16="http://schemas.microsoft.com/office/drawing/2014/main" id="{F7263A67-3867-4B8B-8FE3-B0F9828F3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3011489"/>
            <a:ext cx="762000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02" name="Line 34">
            <a:extLst>
              <a:ext uri="{FF2B5EF4-FFF2-40B4-BE49-F238E27FC236}">
                <a16:creationId xmlns:a16="http://schemas.microsoft.com/office/drawing/2014/main" id="{B09A4A33-1652-4089-AF08-A819D2C742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6599" y="4267200"/>
            <a:ext cx="76200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03" name="Line 35">
            <a:extLst>
              <a:ext uri="{FF2B5EF4-FFF2-40B4-BE49-F238E27FC236}">
                <a16:creationId xmlns:a16="http://schemas.microsoft.com/office/drawing/2014/main" id="{F123A3D4-DBBF-4174-9751-F42DA42B9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7311" y="3971925"/>
            <a:ext cx="0" cy="652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4" name="Line 36">
            <a:extLst>
              <a:ext uri="{FF2B5EF4-FFF2-40B4-BE49-F238E27FC236}">
                <a16:creationId xmlns:a16="http://schemas.microsoft.com/office/drawing/2014/main" id="{E0DB2F93-EEFA-4B16-BBAD-C0397D3BD5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7311" y="3779838"/>
            <a:ext cx="153988" cy="192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5" name="Line 37">
            <a:extLst>
              <a:ext uri="{FF2B5EF4-FFF2-40B4-BE49-F238E27FC236}">
                <a16:creationId xmlns:a16="http://schemas.microsoft.com/office/drawing/2014/main" id="{99B3B31F-19F1-4DB3-96CB-318725AC75A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599" y="3549650"/>
            <a:ext cx="153988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6" name="Line 38">
            <a:extLst>
              <a:ext uri="{FF2B5EF4-FFF2-40B4-BE49-F238E27FC236}">
                <a16:creationId xmlns:a16="http://schemas.microsoft.com/office/drawing/2014/main" id="{B35BA425-A1B8-46CE-BF19-E1D3E6D54A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599" y="3011488"/>
            <a:ext cx="0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7" name="Line 41">
            <a:extLst>
              <a:ext uri="{FF2B5EF4-FFF2-40B4-BE49-F238E27FC236}">
                <a16:creationId xmlns:a16="http://schemas.microsoft.com/office/drawing/2014/main" id="{24FAEA72-66EF-4060-94D9-CDC90EE86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5862" y="2667000"/>
            <a:ext cx="0" cy="5365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660066"/>
              </a:solidFill>
            </a:endParaRPr>
          </a:p>
        </p:txBody>
      </p:sp>
      <p:sp>
        <p:nvSpPr>
          <p:cNvPr id="108" name="Text Box 44">
            <a:extLst>
              <a:ext uri="{FF2B5EF4-FFF2-40B4-BE49-F238E27FC236}">
                <a16:creationId xmlns:a16="http://schemas.microsoft.com/office/drawing/2014/main" id="{52D85DB0-A146-4B51-8C52-88D45623A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706" y="3870325"/>
            <a:ext cx="5969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ALU</a:t>
            </a:r>
          </a:p>
          <a:p>
            <a:pPr algn="r"/>
            <a:r>
              <a:rPr lang="en-US" sz="1000" b="1">
                <a:latin typeface="Verdana" pitchFamily="34" charset="0"/>
              </a:rPr>
              <a:t>result</a:t>
            </a:r>
          </a:p>
        </p:txBody>
      </p:sp>
      <p:sp>
        <p:nvSpPr>
          <p:cNvPr id="109" name="Text Box 45">
            <a:extLst>
              <a:ext uri="{FF2B5EF4-FFF2-40B4-BE49-F238E27FC236}">
                <a16:creationId xmlns:a16="http://schemas.microsoft.com/office/drawing/2014/main" id="{CD424B6C-E1A4-4466-8A17-8B61FCA9C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106" y="3582988"/>
            <a:ext cx="5238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ALU</a:t>
            </a:r>
          </a:p>
        </p:txBody>
      </p:sp>
      <p:sp>
        <p:nvSpPr>
          <p:cNvPr id="110" name="Text Box 46">
            <a:extLst>
              <a:ext uri="{FF2B5EF4-FFF2-40B4-BE49-F238E27FC236}">
                <a16:creationId xmlns:a16="http://schemas.microsoft.com/office/drawing/2014/main" id="{674D7F7D-6A80-41F5-8B85-3EB1647D2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247" y="2421478"/>
            <a:ext cx="1296988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ALUcontrol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1" name="Line 47">
            <a:extLst>
              <a:ext uri="{FF2B5EF4-FFF2-40B4-BE49-F238E27FC236}">
                <a16:creationId xmlns:a16="http://schemas.microsoft.com/office/drawing/2014/main" id="{88C7625A-6E01-4E61-ADC0-4ECCF1C5A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9974" y="3051175"/>
            <a:ext cx="230188" cy="777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660066"/>
              </a:solidFill>
            </a:endParaRPr>
          </a:p>
        </p:txBody>
      </p:sp>
      <p:sp>
        <p:nvSpPr>
          <p:cNvPr id="112" name="Text Box 48">
            <a:extLst>
              <a:ext uri="{FF2B5EF4-FFF2-40B4-BE49-F238E27FC236}">
                <a16:creationId xmlns:a16="http://schemas.microsoft.com/office/drawing/2014/main" id="{EDA6A0F1-AA0A-411E-8C0B-4A502088C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8999" y="2832100"/>
            <a:ext cx="2746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solidFill>
                  <a:srgbClr val="660066"/>
                </a:solidFill>
                <a:latin typeface="Verdana" pitchFamily="34" charset="0"/>
              </a:rPr>
              <a:t>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24442F3-F181-47FF-B36E-1890D297800F}"/>
              </a:ext>
            </a:extLst>
          </p:cNvPr>
          <p:cNvSpPr/>
          <p:nvPr/>
        </p:nvSpPr>
        <p:spPr>
          <a:xfrm rot="5400000">
            <a:off x="2286000" y="2209800"/>
            <a:ext cx="76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100011</a:t>
            </a:r>
            <a:endParaRPr lang="en-SG" sz="12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39569D7-6710-443D-9102-826E34404021}"/>
              </a:ext>
            </a:extLst>
          </p:cNvPr>
          <p:cNvSpPr/>
          <p:nvPr/>
        </p:nvSpPr>
        <p:spPr>
          <a:xfrm rot="5400000">
            <a:off x="2343150" y="2914650"/>
            <a:ext cx="6477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10110</a:t>
            </a:r>
            <a:endParaRPr lang="en-SG" sz="1200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6F5FB75-949B-4304-B0A5-BB19B29AAA8B}"/>
              </a:ext>
            </a:extLst>
          </p:cNvPr>
          <p:cNvSpPr/>
          <p:nvPr/>
        </p:nvSpPr>
        <p:spPr>
          <a:xfrm rot="5400000">
            <a:off x="2343150" y="3562350"/>
            <a:ext cx="6477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10101</a:t>
            </a:r>
            <a:endParaRPr lang="en-SG" sz="1200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2A8C5EC-0FA8-4EAB-AE83-14707ECD246F}"/>
              </a:ext>
            </a:extLst>
          </p:cNvPr>
          <p:cNvSpPr/>
          <p:nvPr/>
        </p:nvSpPr>
        <p:spPr>
          <a:xfrm rot="5400000">
            <a:off x="1676400" y="4876800"/>
            <a:ext cx="1981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002060"/>
                </a:solidFill>
                <a:latin typeface="Courier New" pitchFamily="49" charset="0"/>
              </a:rPr>
              <a:t>1111 1111 1100 1110</a:t>
            </a:r>
            <a:endParaRPr lang="en-US" sz="105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123" name="Line 60">
            <a:extLst>
              <a:ext uri="{FF2B5EF4-FFF2-40B4-BE49-F238E27FC236}">
                <a16:creationId xmlns:a16="http://schemas.microsoft.com/office/drawing/2014/main" id="{D643A8C0-752C-4C6A-B510-25C115C17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8280" y="5275421"/>
            <a:ext cx="0" cy="304800"/>
          </a:xfrm>
          <a:prstGeom prst="line">
            <a:avLst/>
          </a:prstGeom>
          <a:noFill/>
          <a:ln w="19050">
            <a:solidFill>
              <a:srgbClr val="7030A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4" name="Line 61">
            <a:extLst>
              <a:ext uri="{FF2B5EF4-FFF2-40B4-BE49-F238E27FC236}">
                <a16:creationId xmlns:a16="http://schemas.microsoft.com/office/drawing/2014/main" id="{FEDF0AAE-FCA7-48D2-B3AC-2A400D3FE66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2263" y="3549650"/>
            <a:ext cx="0" cy="304800"/>
          </a:xfrm>
          <a:prstGeom prst="line">
            <a:avLst/>
          </a:prstGeom>
          <a:noFill/>
          <a:ln w="19050">
            <a:solidFill>
              <a:srgbClr val="7030A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9" name="Line 33">
            <a:extLst>
              <a:ext uri="{FF2B5EF4-FFF2-40B4-BE49-F238E27FC236}">
                <a16:creationId xmlns:a16="http://schemas.microsoft.com/office/drawing/2014/main" id="{44BE9736-3641-45D2-AEEF-D842A2DCEF5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599" y="3352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20" name="Rectangle 52">
            <a:extLst>
              <a:ext uri="{FF2B5EF4-FFF2-40B4-BE49-F238E27FC236}">
                <a16:creationId xmlns:a16="http://schemas.microsoft.com/office/drawing/2014/main" id="{A92854CE-9B90-467D-A993-954A32F99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4120" y="3683194"/>
            <a:ext cx="1201599" cy="1645920"/>
          </a:xfrm>
          <a:prstGeom prst="rect">
            <a:avLst/>
          </a:prstGeom>
          <a:solidFill>
            <a:srgbClr val="E2FFC5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1" name="Text Box 56">
            <a:extLst>
              <a:ext uri="{FF2B5EF4-FFF2-40B4-BE49-F238E27FC236}">
                <a16:creationId xmlns:a16="http://schemas.microsoft.com/office/drawing/2014/main" id="{789BEFB1-1C93-482A-B6A8-EB3AA31F0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3429" y="3933110"/>
            <a:ext cx="806631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 Address</a:t>
            </a:r>
          </a:p>
        </p:txBody>
      </p:sp>
      <p:sp>
        <p:nvSpPr>
          <p:cNvPr id="122" name="Text Box 59">
            <a:extLst>
              <a:ext uri="{FF2B5EF4-FFF2-40B4-BE49-F238E27FC236}">
                <a16:creationId xmlns:a16="http://schemas.microsoft.com/office/drawing/2014/main" id="{55522BA4-3272-4BCF-BE2A-0C6D21B86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0396" y="4949010"/>
            <a:ext cx="577761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Write </a:t>
            </a:r>
          </a:p>
          <a:p>
            <a:r>
              <a:rPr lang="en-US" sz="1000" b="1">
                <a:latin typeface="Verdana" pitchFamily="34" charset="0"/>
              </a:rPr>
              <a:t>Data</a:t>
            </a:r>
          </a:p>
        </p:txBody>
      </p:sp>
      <p:sp>
        <p:nvSpPr>
          <p:cNvPr id="125" name="Text Box 62">
            <a:extLst>
              <a:ext uri="{FF2B5EF4-FFF2-40B4-BE49-F238E27FC236}">
                <a16:creationId xmlns:a16="http://schemas.microsoft.com/office/drawing/2014/main" id="{9D939082-3B90-4016-B67E-CD00F0F27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143" y="5549592"/>
            <a:ext cx="116891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Verdana" pitchFamily="34" charset="0"/>
              </a:rPr>
              <a:t>MemRead</a:t>
            </a:r>
            <a:endParaRPr lang="en-US" sz="1400" b="1">
              <a:solidFill>
                <a:srgbClr val="660066"/>
              </a:solidFill>
              <a:latin typeface="Verdana" pitchFamily="34" charset="0"/>
            </a:endParaRPr>
          </a:p>
        </p:txBody>
      </p:sp>
      <p:sp>
        <p:nvSpPr>
          <p:cNvPr id="126" name="Text Box 63">
            <a:extLst>
              <a:ext uri="{FF2B5EF4-FFF2-40B4-BE49-F238E27FC236}">
                <a16:creationId xmlns:a16="http://schemas.microsoft.com/office/drawing/2014/main" id="{A790A215-9AE0-437C-8B9A-CDECA99FA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1800" y="3257490"/>
            <a:ext cx="121700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Verdana" pitchFamily="34" charset="0"/>
              </a:rPr>
              <a:t>MemWrite</a:t>
            </a:r>
            <a:endParaRPr lang="en-US" sz="1400" b="1">
              <a:solidFill>
                <a:srgbClr val="660066"/>
              </a:solidFill>
              <a:latin typeface="Verdana" pitchFamily="34" charset="0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1955A20-50EB-4C93-882F-38319DDAB336}"/>
              </a:ext>
            </a:extLst>
          </p:cNvPr>
          <p:cNvCxnSpPr>
            <a:cxnSpLocks/>
          </p:cNvCxnSpPr>
          <p:nvPr/>
        </p:nvCxnSpPr>
        <p:spPr>
          <a:xfrm>
            <a:off x="7843324" y="4062031"/>
            <a:ext cx="436565" cy="420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Line 53">
            <a:extLst>
              <a:ext uri="{FF2B5EF4-FFF2-40B4-BE49-F238E27FC236}">
                <a16:creationId xmlns:a16="http://schemas.microsoft.com/office/drawing/2014/main" id="{533460CE-8187-4C7A-91A4-33C1A955778D}"/>
              </a:ext>
            </a:extLst>
          </p:cNvPr>
          <p:cNvSpPr>
            <a:spLocks noChangeShapeType="1"/>
          </p:cNvSpPr>
          <p:nvPr/>
        </p:nvSpPr>
        <p:spPr bwMode="auto">
          <a:xfrm>
            <a:off x="9453154" y="4962525"/>
            <a:ext cx="529046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9" name="Text Box 55">
            <a:extLst>
              <a:ext uri="{FF2B5EF4-FFF2-40B4-BE49-F238E27FC236}">
                <a16:creationId xmlns:a16="http://schemas.microsoft.com/office/drawing/2014/main" id="{41ACF50F-E47F-417B-B8FD-EFF5B2E82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1181" y="4191000"/>
            <a:ext cx="87876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Data</a:t>
            </a:r>
          </a:p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Memory</a:t>
            </a:r>
          </a:p>
        </p:txBody>
      </p:sp>
      <p:sp>
        <p:nvSpPr>
          <p:cNvPr id="130" name="Text Box 57">
            <a:extLst>
              <a:ext uri="{FF2B5EF4-FFF2-40B4-BE49-F238E27FC236}">
                <a16:creationId xmlns:a16="http://schemas.microsoft.com/office/drawing/2014/main" id="{1D607E04-8E1D-43D4-9AD3-704394E59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2891" y="4708525"/>
            <a:ext cx="58862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 </a:t>
            </a:r>
          </a:p>
          <a:p>
            <a:r>
              <a:rPr lang="en-US" sz="1000" b="1">
                <a:latin typeface="Verdana" pitchFamily="34" charset="0"/>
              </a:rPr>
              <a:t>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0414EB-F614-4EDC-9F52-0E4244797291}"/>
              </a:ext>
            </a:extLst>
          </p:cNvPr>
          <p:cNvGrpSpPr/>
          <p:nvPr/>
        </p:nvGrpSpPr>
        <p:grpSpPr>
          <a:xfrm>
            <a:off x="5911656" y="3972054"/>
            <a:ext cx="367408" cy="271464"/>
            <a:chOff x="4305297" y="5486400"/>
            <a:chExt cx="367408" cy="271464"/>
          </a:xfrm>
        </p:grpSpPr>
        <p:sp>
          <p:nvSpPr>
            <p:cNvPr id="132" name="Text Box 42">
              <a:extLst>
                <a:ext uri="{FF2B5EF4-FFF2-40B4-BE49-F238E27FC236}">
                  <a16:creationId xmlns:a16="http://schemas.microsoft.com/office/drawing/2014/main" id="{D2F504EC-C20C-4F13-A831-AE67490F0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5297" y="5486400"/>
              <a:ext cx="367408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32</a:t>
              </a:r>
            </a:p>
          </p:txBody>
        </p:sp>
        <p:sp>
          <p:nvSpPr>
            <p:cNvPr id="133" name="Line 39">
              <a:extLst>
                <a:ext uri="{FF2B5EF4-FFF2-40B4-BE49-F238E27FC236}">
                  <a16:creationId xmlns:a16="http://schemas.microsoft.com/office/drawing/2014/main" id="{C57BA225-C381-4F4A-A5F3-73234EED0A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4258" y="5588001"/>
              <a:ext cx="100430" cy="1698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36" name="Text Box 42">
            <a:extLst>
              <a:ext uri="{FF2B5EF4-FFF2-40B4-BE49-F238E27FC236}">
                <a16:creationId xmlns:a16="http://schemas.microsoft.com/office/drawing/2014/main" id="{7C9DA62C-A11A-48DF-8B99-696DE5301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602" y="3860720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137" name="Line 39">
            <a:extLst>
              <a:ext uri="{FF2B5EF4-FFF2-40B4-BE49-F238E27FC236}">
                <a16:creationId xmlns:a16="http://schemas.microsoft.com/office/drawing/2014/main" id="{9DF49499-CF0F-4F40-96A4-9E1EBB50BA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4563" y="3962321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" name="Text Box 42">
            <a:extLst>
              <a:ext uri="{FF2B5EF4-FFF2-40B4-BE49-F238E27FC236}">
                <a16:creationId xmlns:a16="http://schemas.microsoft.com/office/drawing/2014/main" id="{27F26E47-AAD2-4738-8804-0241DB017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6176" y="4746625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139" name="Line 39">
            <a:extLst>
              <a:ext uri="{FF2B5EF4-FFF2-40B4-BE49-F238E27FC236}">
                <a16:creationId xmlns:a16="http://schemas.microsoft.com/office/drawing/2014/main" id="{75032E87-8274-4C9B-B15E-79C5C10BDB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15137" y="4848226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2" name="Text Box 42">
            <a:extLst>
              <a:ext uri="{FF2B5EF4-FFF2-40B4-BE49-F238E27FC236}">
                <a16:creationId xmlns:a16="http://schemas.microsoft.com/office/drawing/2014/main" id="{82890C49-B079-45A2-9385-D8E45DF0D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8231" y="2995997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143" name="Line 39">
            <a:extLst>
              <a:ext uri="{FF2B5EF4-FFF2-40B4-BE49-F238E27FC236}">
                <a16:creationId xmlns:a16="http://schemas.microsoft.com/office/drawing/2014/main" id="{D13DB7F6-A03A-4046-A3FE-75F5481CDF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7192" y="3097598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27C88B-037A-45D6-ACB9-D56E40B7AA0C}"/>
                  </a:ext>
                </a:extLst>
              </p14:cNvPr>
              <p14:cNvContentPartPr/>
              <p14:nvPr/>
            </p14:nvContentPartPr>
            <p14:xfrm>
              <a:off x="2815560" y="2059920"/>
              <a:ext cx="9336240" cy="405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27C88B-037A-45D6-ACB9-D56E40B7AA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6200" y="2050560"/>
                <a:ext cx="9354960" cy="40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294147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52">
            <a:extLst>
              <a:ext uri="{FF2B5EF4-FFF2-40B4-BE49-F238E27FC236}">
                <a16:creationId xmlns:a16="http://schemas.microsoft.com/office/drawing/2014/main" id="{A92854CE-9B90-467D-A993-954A32F99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7804" y="3707129"/>
            <a:ext cx="1185721" cy="1645920"/>
          </a:xfrm>
          <a:prstGeom prst="rect">
            <a:avLst/>
          </a:prstGeom>
          <a:solidFill>
            <a:srgbClr val="E2FFC5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>
                <a:solidFill>
                  <a:srgbClr val="0000FF"/>
                </a:solidFill>
              </a:rPr>
              <a:t>5.4 Memory Stage: </a:t>
            </a:r>
            <a:r>
              <a:rPr lang="en-SG" sz="3600" b="1">
                <a:solidFill>
                  <a:srgbClr val="0000FF"/>
                </a:solidFill>
              </a:rPr>
              <a:t>Store Instruction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91E59EB6-A1EC-476F-A449-1FFA8D4A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35</a:t>
            </a:fld>
            <a:endParaRPr/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AAF64FCC-46E0-4E42-A799-2AF581823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5817" y="1205709"/>
            <a:ext cx="8229600" cy="609599"/>
          </a:xfrm>
        </p:spPr>
        <p:txBody>
          <a:bodyPr>
            <a:normAutofit/>
          </a:bodyPr>
          <a:lstStyle/>
          <a:p>
            <a:pPr marL="266700" indent="-266700">
              <a:buSzPct val="100000"/>
              <a:buFont typeface="Wingdings" panose="05000000000000000000" pitchFamily="2" charset="2"/>
              <a:buChar char="§"/>
            </a:pPr>
            <a:r>
              <a:rPr lang="en-US" sz="2200"/>
              <a:t>Need </a:t>
            </a:r>
            <a:r>
              <a:rPr lang="en-US" sz="2200" b="1" i="1"/>
              <a:t>Read Data 2 </a:t>
            </a:r>
            <a:r>
              <a:rPr lang="en-US" sz="2200"/>
              <a:t>(from Decode stage) as the </a:t>
            </a:r>
            <a:r>
              <a:rPr lang="en-US" sz="2200" b="1" i="1"/>
              <a:t>Write Data</a:t>
            </a:r>
            <a:endParaRPr lang="en-SG" sz="2200"/>
          </a:p>
        </p:txBody>
      </p:sp>
      <p:sp>
        <p:nvSpPr>
          <p:cNvPr id="131" name="Snip Single Corner Rectangle 98">
            <a:extLst>
              <a:ext uri="{FF2B5EF4-FFF2-40B4-BE49-F238E27FC236}">
                <a16:creationId xmlns:a16="http://schemas.microsoft.com/office/drawing/2014/main" id="{8218882C-18A5-4FB5-B7BF-3A4557561C02}"/>
              </a:ext>
            </a:extLst>
          </p:cNvPr>
          <p:cNvSpPr/>
          <p:nvPr/>
        </p:nvSpPr>
        <p:spPr>
          <a:xfrm>
            <a:off x="4023006" y="1612901"/>
            <a:ext cx="4038600" cy="533400"/>
          </a:xfrm>
          <a:prstGeom prst="snip1Rect">
            <a:avLst/>
          </a:prstGeom>
          <a:solidFill>
            <a:srgbClr val="FFFFCC">
              <a:alpha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spcBef>
                <a:spcPct val="30000"/>
              </a:spcBef>
              <a:buClr>
                <a:srgbClr val="D16349"/>
              </a:buClr>
              <a:buSzPct val="65000"/>
            </a:pPr>
            <a:r>
              <a:rPr lang="en-GB" sz="28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800" b="1" kern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sw</a:t>
            </a:r>
            <a:r>
              <a:rPr lang="en-US" sz="28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$21</a:t>
            </a:r>
            <a:r>
              <a:rPr lang="en-US" sz="28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-50(</a:t>
            </a:r>
            <a:r>
              <a:rPr lang="en-US" sz="28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$22</a:t>
            </a:r>
            <a:r>
              <a:rPr lang="en-US" sz="28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2800">
              <a:solidFill>
                <a:srgbClr val="002060"/>
              </a:solidFill>
            </a:endParaRPr>
          </a:p>
        </p:txBody>
      </p:sp>
      <p:grpSp>
        <p:nvGrpSpPr>
          <p:cNvPr id="140" name="Group 107">
            <a:extLst>
              <a:ext uri="{FF2B5EF4-FFF2-40B4-BE49-F238E27FC236}">
                <a16:creationId xmlns:a16="http://schemas.microsoft.com/office/drawing/2014/main" id="{C775257A-A76B-4ECB-9AED-E126E8E70180}"/>
              </a:ext>
            </a:extLst>
          </p:cNvPr>
          <p:cNvGrpSpPr/>
          <p:nvPr/>
        </p:nvGrpSpPr>
        <p:grpSpPr>
          <a:xfrm>
            <a:off x="2057400" y="1981200"/>
            <a:ext cx="726391" cy="4114800"/>
            <a:chOff x="533400" y="1981200"/>
            <a:chExt cx="726391" cy="4114800"/>
          </a:xfrm>
        </p:grpSpPr>
        <p:grpSp>
          <p:nvGrpSpPr>
            <p:cNvPr id="141" name="Group 13">
              <a:extLst>
                <a:ext uri="{FF2B5EF4-FFF2-40B4-BE49-F238E27FC236}">
                  <a16:creationId xmlns:a16="http://schemas.microsoft.com/office/drawing/2014/main" id="{9413D5C3-F437-421C-BDDD-A57EA1D50048}"/>
                </a:ext>
              </a:extLst>
            </p:cNvPr>
            <p:cNvGrpSpPr/>
            <p:nvPr/>
          </p:nvGrpSpPr>
          <p:grpSpPr>
            <a:xfrm rot="5400000">
              <a:off x="-891583" y="3868426"/>
              <a:ext cx="4038600" cy="264149"/>
              <a:chOff x="457200" y="3428991"/>
              <a:chExt cx="8077198" cy="457209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F7AD0B0-8AD8-47FF-A149-A8C52FA17F66}"/>
                  </a:ext>
                </a:extLst>
              </p:cNvPr>
              <p:cNvSpPr/>
              <p:nvPr/>
            </p:nvSpPr>
            <p:spPr>
              <a:xfrm>
                <a:off x="457200" y="3428996"/>
                <a:ext cx="1524000" cy="4571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000100</a:t>
                </a:r>
                <a:endParaRPr lang="en-SG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8D1FE34-B8CE-4072-8721-907A1D473B5F}"/>
                  </a:ext>
                </a:extLst>
              </p:cNvPr>
              <p:cNvSpPr/>
              <p:nvPr/>
            </p:nvSpPr>
            <p:spPr>
              <a:xfrm>
                <a:off x="19812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01001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08EB5ED-4BD4-4E76-948F-03857D6AA921}"/>
                  </a:ext>
                </a:extLst>
              </p:cNvPr>
              <p:cNvSpPr/>
              <p:nvPr/>
            </p:nvSpPr>
            <p:spPr>
              <a:xfrm>
                <a:off x="32766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00000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31E835F8-5B60-47C5-9C8A-0384B2C451C2}"/>
                  </a:ext>
                </a:extLst>
              </p:cNvPr>
              <p:cNvSpPr/>
              <p:nvPr/>
            </p:nvSpPr>
            <p:spPr>
              <a:xfrm>
                <a:off x="4572000" y="3428991"/>
                <a:ext cx="3962398" cy="4571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</a:rPr>
                  <a:t>0000 0000 0000 0011</a:t>
                </a:r>
                <a:endParaRPr lang="en-US" sz="1050">
                  <a:solidFill>
                    <a:srgbClr val="002060"/>
                  </a:solidFill>
                  <a:latin typeface="Helvetica" pitchFamily="34" charset="0"/>
                </a:endParaRPr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2D4A4BA-1DF0-48C2-9693-49A077B6488D}"/>
                </a:ext>
              </a:extLst>
            </p:cNvPr>
            <p:cNvSpPr/>
            <p:nvPr/>
          </p:nvSpPr>
          <p:spPr>
            <a:xfrm rot="5400000">
              <a:off x="-264175" y="4836175"/>
              <a:ext cx="2057400" cy="46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Immediate</a:t>
              </a:r>
            </a:p>
            <a:p>
              <a:pPr algn="ctr"/>
              <a:r>
                <a: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15:0</a:t>
              </a:r>
              <a:endParaRPr lang="en-SG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43" name="Group 56">
              <a:extLst>
                <a:ext uri="{FF2B5EF4-FFF2-40B4-BE49-F238E27FC236}">
                  <a16:creationId xmlns:a16="http://schemas.microsoft.com/office/drawing/2014/main" id="{6A44A0BC-4198-4361-A14E-BE9A04DE8B6F}"/>
                </a:ext>
              </a:extLst>
            </p:cNvPr>
            <p:cNvGrpSpPr/>
            <p:nvPr/>
          </p:nvGrpSpPr>
          <p:grpSpPr>
            <a:xfrm rot="5400000">
              <a:off x="-231157" y="2811793"/>
              <a:ext cx="2057400" cy="396214"/>
              <a:chOff x="457200" y="3429000"/>
              <a:chExt cx="4114800" cy="457200"/>
            </a:xfrm>
            <a:noFill/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BA9B891-B23F-41A4-82C2-957B62BCA99F}"/>
                  </a:ext>
                </a:extLst>
              </p:cNvPr>
              <p:cNvSpPr/>
              <p:nvPr/>
            </p:nvSpPr>
            <p:spPr>
              <a:xfrm>
                <a:off x="457200" y="3429000"/>
                <a:ext cx="15240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opcode</a:t>
                </a:r>
                <a:endPara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31:26</a:t>
                </a:r>
                <a:endParaRPr lang="en-SG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7636583-4E4D-47A1-9DC6-68A945A20B5F}"/>
                  </a:ext>
                </a:extLst>
              </p:cNvPr>
              <p:cNvSpPr/>
              <p:nvPr/>
            </p:nvSpPr>
            <p:spPr>
              <a:xfrm>
                <a:off x="19812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rs</a:t>
                </a:r>
                <a:endPara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25:21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85308BBD-B732-4E4A-83F0-E8946DA347DE}"/>
                  </a:ext>
                </a:extLst>
              </p:cNvPr>
              <p:cNvSpPr/>
              <p:nvPr/>
            </p:nvSpPr>
            <p:spPr>
              <a:xfrm>
                <a:off x="32766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rt</a:t>
                </a:r>
                <a:endPara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20:16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</p:grpSp>
      <p:sp>
        <p:nvSpPr>
          <p:cNvPr id="151" name="Line 28">
            <a:extLst>
              <a:ext uri="{FF2B5EF4-FFF2-40B4-BE49-F238E27FC236}">
                <a16:creationId xmlns:a16="http://schemas.microsoft.com/office/drawing/2014/main" id="{88F8A3FC-DDBE-4189-9E66-E1B700521D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200400"/>
            <a:ext cx="1371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52" name="Line 29">
            <a:extLst>
              <a:ext uri="{FF2B5EF4-FFF2-40B4-BE49-F238E27FC236}">
                <a16:creationId xmlns:a16="http://schemas.microsoft.com/office/drawing/2014/main" id="{33C42E97-D576-4007-BF4E-D03E3D824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191000"/>
            <a:ext cx="930002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3481792-8578-4A94-9D92-69B05CEAAF55}"/>
              </a:ext>
            </a:extLst>
          </p:cNvPr>
          <p:cNvCxnSpPr>
            <a:stCxn id="148" idx="0"/>
            <a:endCxn id="170" idx="0"/>
          </p:cNvCxnSpPr>
          <p:nvPr/>
        </p:nvCxnSpPr>
        <p:spPr>
          <a:xfrm>
            <a:off x="2783786" y="3067051"/>
            <a:ext cx="1300651" cy="57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51ED7BC-633F-4D13-9EF7-7BDB36E1D2A3}"/>
              </a:ext>
            </a:extLst>
          </p:cNvPr>
          <p:cNvCxnSpPr>
            <a:stCxn id="149" idx="0"/>
            <a:endCxn id="171" idx="0"/>
          </p:cNvCxnSpPr>
          <p:nvPr/>
        </p:nvCxnSpPr>
        <p:spPr>
          <a:xfrm flipV="1">
            <a:off x="2783786" y="3505200"/>
            <a:ext cx="1300651" cy="2095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1877027-EAD8-475F-9E08-BE046BC47E9C}"/>
              </a:ext>
            </a:extLst>
          </p:cNvPr>
          <p:cNvCxnSpPr/>
          <p:nvPr/>
        </p:nvCxnSpPr>
        <p:spPr>
          <a:xfrm flipV="1">
            <a:off x="2783793" y="4629148"/>
            <a:ext cx="990535" cy="190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 Box 309">
            <a:extLst>
              <a:ext uri="{FF2B5EF4-FFF2-40B4-BE49-F238E27FC236}">
                <a16:creationId xmlns:a16="http://schemas.microsoft.com/office/drawing/2014/main" id="{151A3CC9-0AA7-4B8F-852B-DA0E0547C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998" y="2819400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[25:21]</a:t>
            </a:r>
          </a:p>
        </p:txBody>
      </p:sp>
      <p:sp>
        <p:nvSpPr>
          <p:cNvPr id="157" name="Text Box 310">
            <a:extLst>
              <a:ext uri="{FF2B5EF4-FFF2-40B4-BE49-F238E27FC236}">
                <a16:creationId xmlns:a16="http://schemas.microsoft.com/office/drawing/2014/main" id="{4DD039CD-9259-426F-8BED-C4984FC9FA15}"/>
              </a:ext>
            </a:extLst>
          </p:cNvPr>
          <p:cNvSpPr txBox="1">
            <a:spLocks noChangeArrowheads="1"/>
          </p:cNvSpPr>
          <p:nvPr/>
        </p:nvSpPr>
        <p:spPr bwMode="auto">
          <a:xfrm rot="21202696">
            <a:off x="2754577" y="3379355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[20:16]</a:t>
            </a:r>
          </a:p>
        </p:txBody>
      </p:sp>
      <p:sp>
        <p:nvSpPr>
          <p:cNvPr id="158" name="Text Box 324">
            <a:extLst>
              <a:ext uri="{FF2B5EF4-FFF2-40B4-BE49-F238E27FC236}">
                <a16:creationId xmlns:a16="http://schemas.microsoft.com/office/drawing/2014/main" id="{0E6A104F-23AA-446E-9941-BF319CBAF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093" y="4400548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[15:11]</a:t>
            </a:r>
          </a:p>
        </p:txBody>
      </p:sp>
      <p:sp>
        <p:nvSpPr>
          <p:cNvPr id="159" name="Rounded Rectangle 38">
            <a:extLst>
              <a:ext uri="{FF2B5EF4-FFF2-40B4-BE49-F238E27FC236}">
                <a16:creationId xmlns:a16="http://schemas.microsoft.com/office/drawing/2014/main" id="{660C1A6A-2978-4D87-8FD3-5F4636221B92}"/>
              </a:ext>
            </a:extLst>
          </p:cNvPr>
          <p:cNvSpPr/>
          <p:nvPr/>
        </p:nvSpPr>
        <p:spPr>
          <a:xfrm>
            <a:off x="3774328" y="3886200"/>
            <a:ext cx="26414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cxnSp>
        <p:nvCxnSpPr>
          <p:cNvPr id="160" name="Shape 39">
            <a:extLst>
              <a:ext uri="{FF2B5EF4-FFF2-40B4-BE49-F238E27FC236}">
                <a16:creationId xmlns:a16="http://schemas.microsoft.com/office/drawing/2014/main" id="{D6367511-4A08-441B-8AB7-70E8F5919F05}"/>
              </a:ext>
            </a:extLst>
          </p:cNvPr>
          <p:cNvCxnSpPr>
            <a:stCxn id="157" idx="2"/>
            <a:endCxn id="159" idx="1"/>
          </p:cNvCxnSpPr>
          <p:nvPr/>
        </p:nvCxnSpPr>
        <p:spPr>
          <a:xfrm rot="16200000" flipH="1">
            <a:off x="3181613" y="3750684"/>
            <a:ext cx="718645" cy="466785"/>
          </a:xfrm>
          <a:prstGeom prst="bentConnector2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DC1B210-9297-4147-8887-52299969224D}"/>
              </a:ext>
            </a:extLst>
          </p:cNvPr>
          <p:cNvCxnSpPr>
            <a:stCxn id="159" idx="3"/>
            <a:endCxn id="172" idx="0"/>
          </p:cNvCxnSpPr>
          <p:nvPr/>
        </p:nvCxnSpPr>
        <p:spPr>
          <a:xfrm flipV="1">
            <a:off x="4038471" y="3962399"/>
            <a:ext cx="112001" cy="3810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 Box 319">
            <a:extLst>
              <a:ext uri="{FF2B5EF4-FFF2-40B4-BE49-F238E27FC236}">
                <a16:creationId xmlns:a16="http://schemas.microsoft.com/office/drawing/2014/main" id="{B81C92F2-793B-406D-9AFA-94351C9AA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6484" y="5029200"/>
            <a:ext cx="829073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RegDst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" name="Line 16">
            <a:extLst>
              <a:ext uri="{FF2B5EF4-FFF2-40B4-BE49-F238E27FC236}">
                <a16:creationId xmlns:a16="http://schemas.microsoft.com/office/drawing/2014/main" id="{3CCB5D5E-2F9B-44D9-8A44-F9EECF554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6400" y="4800600"/>
            <a:ext cx="0" cy="2682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164" name="Straight Connector 53">
            <a:extLst>
              <a:ext uri="{FF2B5EF4-FFF2-40B4-BE49-F238E27FC236}">
                <a16:creationId xmlns:a16="http://schemas.microsoft.com/office/drawing/2014/main" id="{5450241C-F8DD-4462-ADAB-3115118A63ED}"/>
              </a:ext>
            </a:extLst>
          </p:cNvPr>
          <p:cNvCxnSpPr>
            <a:stCxn id="190" idx="6"/>
            <a:endCxn id="166" idx="1"/>
          </p:cNvCxnSpPr>
          <p:nvPr/>
        </p:nvCxnSpPr>
        <p:spPr>
          <a:xfrm flipV="1">
            <a:off x="5695389" y="4495800"/>
            <a:ext cx="787951" cy="1028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 Box 324">
            <a:extLst>
              <a:ext uri="{FF2B5EF4-FFF2-40B4-BE49-F238E27FC236}">
                <a16:creationId xmlns:a16="http://schemas.microsoft.com/office/drawing/2014/main" id="{E4596DFE-DAF6-4A91-89C8-E9235F4B0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7206" y="5334000"/>
            <a:ext cx="986167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[15:0]</a:t>
            </a:r>
          </a:p>
        </p:txBody>
      </p:sp>
      <p:sp>
        <p:nvSpPr>
          <p:cNvPr id="166" name="Rounded Rectangle 45">
            <a:extLst>
              <a:ext uri="{FF2B5EF4-FFF2-40B4-BE49-F238E27FC236}">
                <a16:creationId xmlns:a16="http://schemas.microsoft.com/office/drawing/2014/main" id="{BB852856-79ED-4A76-B96A-26796FB01F4B}"/>
              </a:ext>
            </a:extLst>
          </p:cNvPr>
          <p:cNvSpPr/>
          <p:nvPr/>
        </p:nvSpPr>
        <p:spPr>
          <a:xfrm>
            <a:off x="6483340" y="4038600"/>
            <a:ext cx="26414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4F5C5F9-D7F8-4BEC-9ED9-224DB0A8EC34}"/>
              </a:ext>
            </a:extLst>
          </p:cNvPr>
          <p:cNvCxnSpPr/>
          <p:nvPr/>
        </p:nvCxnSpPr>
        <p:spPr>
          <a:xfrm>
            <a:off x="2783793" y="5562600"/>
            <a:ext cx="20471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Line 28">
            <a:extLst>
              <a:ext uri="{FF2B5EF4-FFF2-40B4-BE49-F238E27FC236}">
                <a16:creationId xmlns:a16="http://schemas.microsoft.com/office/drawing/2014/main" id="{36798E30-02B0-4219-9B74-E8087B901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7483" y="4495800"/>
            <a:ext cx="33911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grpSp>
        <p:nvGrpSpPr>
          <p:cNvPr id="169" name="Group 88">
            <a:extLst>
              <a:ext uri="{FF2B5EF4-FFF2-40B4-BE49-F238E27FC236}">
                <a16:creationId xmlns:a16="http://schemas.microsoft.com/office/drawing/2014/main" id="{8D9E85E4-B9EB-4C0B-B044-0D77706185ED}"/>
              </a:ext>
            </a:extLst>
          </p:cNvPr>
          <p:cNvGrpSpPr/>
          <p:nvPr/>
        </p:nvGrpSpPr>
        <p:grpSpPr>
          <a:xfrm>
            <a:off x="4084437" y="2895600"/>
            <a:ext cx="1717186" cy="2158802"/>
            <a:chOff x="2778614" y="2895600"/>
            <a:chExt cx="1717186" cy="2158802"/>
          </a:xfrm>
        </p:grpSpPr>
        <p:sp>
          <p:nvSpPr>
            <p:cNvPr id="170" name="Line 24">
              <a:extLst>
                <a:ext uri="{FF2B5EF4-FFF2-40B4-BE49-F238E27FC236}">
                  <a16:creationId xmlns:a16="http://schemas.microsoft.com/office/drawing/2014/main" id="{D3BA0844-2CD1-4F17-B16A-F6CD05B27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8614" y="3124200"/>
              <a:ext cx="543419" cy="1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171" name="Line 25">
              <a:extLst>
                <a:ext uri="{FF2B5EF4-FFF2-40B4-BE49-F238E27FC236}">
                  <a16:creationId xmlns:a16="http://schemas.microsoft.com/office/drawing/2014/main" id="{D2CC5B6C-B06B-439C-A051-B1A5FE79E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8614" y="3505200"/>
              <a:ext cx="543419" cy="15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172" name="Line 26">
              <a:extLst>
                <a:ext uri="{FF2B5EF4-FFF2-40B4-BE49-F238E27FC236}">
                  <a16:creationId xmlns:a16="http://schemas.microsoft.com/office/drawing/2014/main" id="{F12360C6-D33C-44D1-9A4D-62CA4F8C1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4649" y="3954462"/>
              <a:ext cx="477383" cy="7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173" name="Line 27">
              <a:extLst>
                <a:ext uri="{FF2B5EF4-FFF2-40B4-BE49-F238E27FC236}">
                  <a16:creationId xmlns:a16="http://schemas.microsoft.com/office/drawing/2014/main" id="{21B95824-1DF9-4319-9EF7-EF81031C5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673" y="4411663"/>
              <a:ext cx="433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74" name="Line 16">
              <a:extLst>
                <a:ext uri="{FF2B5EF4-FFF2-40B4-BE49-F238E27FC236}">
                  <a16:creationId xmlns:a16="http://schemas.microsoft.com/office/drawing/2014/main" id="{50752750-A347-424C-AFA8-746199AAE2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7021" y="4495800"/>
              <a:ext cx="0" cy="268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75" name="Rectangle 15">
              <a:extLst>
                <a:ext uri="{FF2B5EF4-FFF2-40B4-BE49-F238E27FC236}">
                  <a16:creationId xmlns:a16="http://schemas.microsoft.com/office/drawing/2014/main" id="{396E5C72-1BDC-410E-BFFE-C0BA3A767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216" y="2895601"/>
              <a:ext cx="1129733" cy="1676400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176" name="Text Box 17">
              <a:extLst>
                <a:ext uri="{FF2B5EF4-FFF2-40B4-BE49-F238E27FC236}">
                  <a16:creationId xmlns:a16="http://schemas.microsoft.com/office/drawing/2014/main" id="{52E19A51-285B-4C55-AAD7-5B7D2CFD7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3030379"/>
              <a:ext cx="47801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Verdana" pitchFamily="34" charset="0"/>
                </a:rPr>
                <a:t>RR1</a:t>
              </a:r>
            </a:p>
          </p:txBody>
        </p:sp>
        <p:sp>
          <p:nvSpPr>
            <p:cNvPr id="177" name="Text Box 18">
              <a:extLst>
                <a:ext uri="{FF2B5EF4-FFF2-40B4-BE49-F238E27FC236}">
                  <a16:creationId xmlns:a16="http://schemas.microsoft.com/office/drawing/2014/main" id="{49A34A25-B9E7-4DF8-86F1-8F2BD73A2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3411379"/>
              <a:ext cx="47801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Verdana" pitchFamily="34" charset="0"/>
                </a:rPr>
                <a:t>RR2</a:t>
              </a:r>
            </a:p>
          </p:txBody>
        </p:sp>
        <p:sp>
          <p:nvSpPr>
            <p:cNvPr id="178" name="Text Box 19">
              <a:extLst>
                <a:ext uri="{FF2B5EF4-FFF2-40B4-BE49-F238E27FC236}">
                  <a16:creationId xmlns:a16="http://schemas.microsoft.com/office/drawing/2014/main" id="{802A773F-57D9-435B-A407-E20A7A20C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3810000"/>
              <a:ext cx="4299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Verdana" pitchFamily="34" charset="0"/>
                </a:rPr>
                <a:t>WR</a:t>
              </a:r>
            </a:p>
          </p:txBody>
        </p:sp>
        <p:sp>
          <p:nvSpPr>
            <p:cNvPr id="179" name="Text Box 20">
              <a:extLst>
                <a:ext uri="{FF2B5EF4-FFF2-40B4-BE49-F238E27FC236}">
                  <a16:creationId xmlns:a16="http://schemas.microsoft.com/office/drawing/2014/main" id="{1BFAE4A5-FA03-4CDA-A9EF-7C2333FC9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4325779"/>
              <a:ext cx="434734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Verdana" pitchFamily="34" charset="0"/>
                </a:rPr>
                <a:t>WD</a:t>
              </a:r>
            </a:p>
          </p:txBody>
        </p:sp>
        <p:sp>
          <p:nvSpPr>
            <p:cNvPr id="180" name="Text Box 21">
              <a:extLst>
                <a:ext uri="{FF2B5EF4-FFF2-40B4-BE49-F238E27FC236}">
                  <a16:creationId xmlns:a16="http://schemas.microsoft.com/office/drawing/2014/main" id="{74B235F9-4444-4A04-A3EC-94C9B2D7AE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2976" y="3048000"/>
              <a:ext cx="482824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000" b="1">
                  <a:latin typeface="Verdana" pitchFamily="34" charset="0"/>
                </a:rPr>
                <a:t>RD1</a:t>
              </a:r>
            </a:p>
          </p:txBody>
        </p:sp>
        <p:sp>
          <p:nvSpPr>
            <p:cNvPr id="181" name="Text Box 22">
              <a:extLst>
                <a:ext uri="{FF2B5EF4-FFF2-40B4-BE49-F238E27FC236}">
                  <a16:creationId xmlns:a16="http://schemas.microsoft.com/office/drawing/2014/main" id="{48AB697A-99ED-4B40-B297-D0E93D6831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2976" y="4097179"/>
              <a:ext cx="482824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000" b="1">
                  <a:latin typeface="Verdana" pitchFamily="34" charset="0"/>
                </a:rPr>
                <a:t>RD2</a:t>
              </a:r>
            </a:p>
          </p:txBody>
        </p:sp>
        <p:sp>
          <p:nvSpPr>
            <p:cNvPr id="182" name="Text Box 36">
              <a:extLst>
                <a:ext uri="{FF2B5EF4-FFF2-40B4-BE49-F238E27FC236}">
                  <a16:creationId xmlns:a16="http://schemas.microsoft.com/office/drawing/2014/main" id="{BF90495E-AD09-4BE7-91DB-64C6FEAC7D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0699" y="3581399"/>
              <a:ext cx="90922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i="1">
                  <a:solidFill>
                    <a:srgbClr val="C00000"/>
                  </a:solidFill>
                  <a:latin typeface="Verdana" pitchFamily="34" charset="0"/>
                </a:rPr>
                <a:t>Register</a:t>
              </a:r>
            </a:p>
            <a:p>
              <a:pPr algn="ctr"/>
              <a:r>
                <a:rPr lang="en-US" sz="1200" b="1" i="1">
                  <a:solidFill>
                    <a:srgbClr val="C00000"/>
                  </a:solidFill>
                  <a:latin typeface="Verdana" pitchFamily="34" charset="0"/>
                </a:rPr>
                <a:t>File</a:t>
              </a:r>
            </a:p>
          </p:txBody>
        </p:sp>
        <p:sp>
          <p:nvSpPr>
            <p:cNvPr id="183" name="Line 37">
              <a:extLst>
                <a:ext uri="{FF2B5EF4-FFF2-40B4-BE49-F238E27FC236}">
                  <a16:creationId xmlns:a16="http://schemas.microsoft.com/office/drawing/2014/main" id="{120FED89-5B9A-492C-AC63-7AF792D16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9103" y="3051175"/>
              <a:ext cx="100430" cy="1698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84" name="Line 38">
              <a:extLst>
                <a:ext uri="{FF2B5EF4-FFF2-40B4-BE49-F238E27FC236}">
                  <a16:creationId xmlns:a16="http://schemas.microsoft.com/office/drawing/2014/main" id="{820A5FDF-1655-4C31-8AEA-945DE1F02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9103" y="3435350"/>
              <a:ext cx="100430" cy="1698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85" name="Line 39">
              <a:extLst>
                <a:ext uri="{FF2B5EF4-FFF2-40B4-BE49-F238E27FC236}">
                  <a16:creationId xmlns:a16="http://schemas.microsoft.com/office/drawing/2014/main" id="{BE115A6D-1E29-4FFC-8365-F40599E61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9103" y="3868738"/>
              <a:ext cx="100430" cy="1698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86" name="Text Box 40">
              <a:extLst>
                <a:ext uri="{FF2B5EF4-FFF2-40B4-BE49-F238E27FC236}">
                  <a16:creationId xmlns:a16="http://schemas.microsoft.com/office/drawing/2014/main" id="{EF91201D-82A9-42CD-B543-871EC7710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6535" y="2895600"/>
              <a:ext cx="276038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5</a:t>
              </a:r>
            </a:p>
          </p:txBody>
        </p:sp>
        <p:sp>
          <p:nvSpPr>
            <p:cNvPr id="187" name="Text Box 41">
              <a:extLst>
                <a:ext uri="{FF2B5EF4-FFF2-40B4-BE49-F238E27FC236}">
                  <a16:creationId xmlns:a16="http://schemas.microsoft.com/office/drawing/2014/main" id="{18B55D5A-A531-4C01-88A8-E05B2E56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0396" y="3295650"/>
              <a:ext cx="276038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5</a:t>
              </a:r>
            </a:p>
          </p:txBody>
        </p:sp>
        <p:sp>
          <p:nvSpPr>
            <p:cNvPr id="188" name="Text Box 42">
              <a:extLst>
                <a:ext uri="{FF2B5EF4-FFF2-40B4-BE49-F238E27FC236}">
                  <a16:creationId xmlns:a16="http://schemas.microsoft.com/office/drawing/2014/main" id="{84C93A4C-E331-4E99-9F43-7F58FB98C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0396" y="3752850"/>
              <a:ext cx="276038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5</a:t>
              </a:r>
            </a:p>
          </p:txBody>
        </p:sp>
        <p:sp>
          <p:nvSpPr>
            <p:cNvPr id="189" name="Text Box 23">
              <a:extLst>
                <a:ext uri="{FF2B5EF4-FFF2-40B4-BE49-F238E27FC236}">
                  <a16:creationId xmlns:a16="http://schemas.microsoft.com/office/drawing/2014/main" id="{68C70E2D-86A3-4B47-831B-ACF73108F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9101" y="4746625"/>
              <a:ext cx="1043876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4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RegWrite</a:t>
              </a:r>
              <a:endParaRPr lang="en-US" sz="14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90" name="Oval 189">
            <a:extLst>
              <a:ext uri="{FF2B5EF4-FFF2-40B4-BE49-F238E27FC236}">
                <a16:creationId xmlns:a16="http://schemas.microsoft.com/office/drawing/2014/main" id="{873AD4AD-44E1-4DA4-987C-84FDD97B32B1}"/>
              </a:ext>
            </a:extLst>
          </p:cNvPr>
          <p:cNvSpPr/>
          <p:nvPr/>
        </p:nvSpPr>
        <p:spPr>
          <a:xfrm>
            <a:off x="4552390" y="5257800"/>
            <a:ext cx="1142999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Sign Extend</a:t>
            </a:r>
            <a:endParaRPr lang="en-SG" sz="1400">
              <a:solidFill>
                <a:schemeClr val="tx1"/>
              </a:solidFill>
            </a:endParaRPr>
          </a:p>
        </p:txBody>
      </p:sp>
      <p:sp>
        <p:nvSpPr>
          <p:cNvPr id="191" name="Line 39">
            <a:extLst>
              <a:ext uri="{FF2B5EF4-FFF2-40B4-BE49-F238E27FC236}">
                <a16:creationId xmlns:a16="http://schemas.microsoft.com/office/drawing/2014/main" id="{EB77A209-B4B4-43B7-87EA-7C9B552198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0352" y="5468937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2" name="Text Box 42">
            <a:extLst>
              <a:ext uri="{FF2B5EF4-FFF2-40B4-BE49-F238E27FC236}">
                <a16:creationId xmlns:a16="http://schemas.microsoft.com/office/drawing/2014/main" id="{381C8A17-B283-4D06-89D5-EE31096C9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1938" y="5353049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16</a:t>
            </a:r>
          </a:p>
        </p:txBody>
      </p:sp>
      <p:sp>
        <p:nvSpPr>
          <p:cNvPr id="193" name="Text Box 42">
            <a:extLst>
              <a:ext uri="{FF2B5EF4-FFF2-40B4-BE49-F238E27FC236}">
                <a16:creationId xmlns:a16="http://schemas.microsoft.com/office/drawing/2014/main" id="{5878F3BC-630F-47A0-95D5-257835C63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897" y="5334000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194" name="Line 39">
            <a:extLst>
              <a:ext uri="{FF2B5EF4-FFF2-40B4-BE49-F238E27FC236}">
                <a16:creationId xmlns:a16="http://schemas.microsoft.com/office/drawing/2014/main" id="{499A8346-E5A0-4B12-9A24-07BA2F264F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5858" y="5435601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5" name="Line 32">
            <a:extLst>
              <a:ext uri="{FF2B5EF4-FFF2-40B4-BE49-F238E27FC236}">
                <a16:creationId xmlns:a16="http://schemas.microsoft.com/office/drawing/2014/main" id="{3BE6F3E0-72E8-4DA5-B733-A07617231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3011489"/>
            <a:ext cx="762000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96" name="Line 34">
            <a:extLst>
              <a:ext uri="{FF2B5EF4-FFF2-40B4-BE49-F238E27FC236}">
                <a16:creationId xmlns:a16="http://schemas.microsoft.com/office/drawing/2014/main" id="{FD4F407A-C131-4295-8832-CDD45CC262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6599" y="4267200"/>
            <a:ext cx="76200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97" name="Line 35">
            <a:extLst>
              <a:ext uri="{FF2B5EF4-FFF2-40B4-BE49-F238E27FC236}">
                <a16:creationId xmlns:a16="http://schemas.microsoft.com/office/drawing/2014/main" id="{48D87EC9-C993-4FF1-BC72-74D56FBC4D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7311" y="3971925"/>
            <a:ext cx="0" cy="652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98" name="Line 36">
            <a:extLst>
              <a:ext uri="{FF2B5EF4-FFF2-40B4-BE49-F238E27FC236}">
                <a16:creationId xmlns:a16="http://schemas.microsoft.com/office/drawing/2014/main" id="{B1410EC5-78CC-4884-9D6B-DCE0B5CEC7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7311" y="3779838"/>
            <a:ext cx="153988" cy="192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99" name="Line 37">
            <a:extLst>
              <a:ext uri="{FF2B5EF4-FFF2-40B4-BE49-F238E27FC236}">
                <a16:creationId xmlns:a16="http://schemas.microsoft.com/office/drawing/2014/main" id="{AD0F6945-A33E-43E3-874B-E22B02E1A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599" y="3549650"/>
            <a:ext cx="153988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0" name="Line 38">
            <a:extLst>
              <a:ext uri="{FF2B5EF4-FFF2-40B4-BE49-F238E27FC236}">
                <a16:creationId xmlns:a16="http://schemas.microsoft.com/office/drawing/2014/main" id="{252697BA-25E2-4045-AC12-897DCCD640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599" y="3011488"/>
            <a:ext cx="0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1" name="Line 41">
            <a:extLst>
              <a:ext uri="{FF2B5EF4-FFF2-40B4-BE49-F238E27FC236}">
                <a16:creationId xmlns:a16="http://schemas.microsoft.com/office/drawing/2014/main" id="{8F867AF3-1F3C-49AB-B486-AB2780867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5862" y="2667000"/>
            <a:ext cx="0" cy="5365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660066"/>
              </a:solidFill>
            </a:endParaRPr>
          </a:p>
        </p:txBody>
      </p:sp>
      <p:sp>
        <p:nvSpPr>
          <p:cNvPr id="202" name="Text Box 44">
            <a:extLst>
              <a:ext uri="{FF2B5EF4-FFF2-40B4-BE49-F238E27FC236}">
                <a16:creationId xmlns:a16="http://schemas.microsoft.com/office/drawing/2014/main" id="{E642CC09-6EC4-4DA0-BDE6-95DEABD49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857" y="3848498"/>
            <a:ext cx="5969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ALU</a:t>
            </a:r>
          </a:p>
          <a:p>
            <a:pPr algn="r"/>
            <a:r>
              <a:rPr lang="en-US" sz="1000" b="1">
                <a:latin typeface="Verdana" pitchFamily="34" charset="0"/>
              </a:rPr>
              <a:t>result</a:t>
            </a:r>
          </a:p>
        </p:txBody>
      </p:sp>
      <p:sp>
        <p:nvSpPr>
          <p:cNvPr id="203" name="Text Box 45">
            <a:extLst>
              <a:ext uri="{FF2B5EF4-FFF2-40B4-BE49-F238E27FC236}">
                <a16:creationId xmlns:a16="http://schemas.microsoft.com/office/drawing/2014/main" id="{605F663D-2951-41CA-AC93-9333AEC3C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4094" y="3581400"/>
            <a:ext cx="5238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ALU</a:t>
            </a:r>
          </a:p>
        </p:txBody>
      </p:sp>
      <p:sp>
        <p:nvSpPr>
          <p:cNvPr id="204" name="Text Box 46">
            <a:extLst>
              <a:ext uri="{FF2B5EF4-FFF2-40B4-BE49-F238E27FC236}">
                <a16:creationId xmlns:a16="http://schemas.microsoft.com/office/drawing/2014/main" id="{FABBE15D-FD02-4A08-A600-0E8956A00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202" y="2412206"/>
            <a:ext cx="1296988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ALUcontrol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5" name="Line 47">
            <a:extLst>
              <a:ext uri="{FF2B5EF4-FFF2-40B4-BE49-F238E27FC236}">
                <a16:creationId xmlns:a16="http://schemas.microsoft.com/office/drawing/2014/main" id="{CAD02B2A-1751-4E41-A423-91D14FF36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9974" y="3051175"/>
            <a:ext cx="230188" cy="777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660066"/>
              </a:solidFill>
            </a:endParaRPr>
          </a:p>
        </p:txBody>
      </p:sp>
      <p:sp>
        <p:nvSpPr>
          <p:cNvPr id="206" name="Text Box 48">
            <a:extLst>
              <a:ext uri="{FF2B5EF4-FFF2-40B4-BE49-F238E27FC236}">
                <a16:creationId xmlns:a16="http://schemas.microsoft.com/office/drawing/2014/main" id="{E64152D7-9125-482E-8E40-86679C3B2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8999" y="2832100"/>
            <a:ext cx="2746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solidFill>
                  <a:srgbClr val="660066"/>
                </a:solidFill>
                <a:latin typeface="Verdana" pitchFamily="34" charset="0"/>
              </a:rPr>
              <a:t>4</a:t>
            </a:r>
          </a:p>
        </p:txBody>
      </p:sp>
      <p:grpSp>
        <p:nvGrpSpPr>
          <p:cNvPr id="207" name="Group 13">
            <a:extLst>
              <a:ext uri="{FF2B5EF4-FFF2-40B4-BE49-F238E27FC236}">
                <a16:creationId xmlns:a16="http://schemas.microsoft.com/office/drawing/2014/main" id="{445F38ED-7221-4843-8793-962E9862206E}"/>
              </a:ext>
            </a:extLst>
          </p:cNvPr>
          <p:cNvGrpSpPr/>
          <p:nvPr/>
        </p:nvGrpSpPr>
        <p:grpSpPr>
          <a:xfrm rot="5400000">
            <a:off x="647700" y="3848100"/>
            <a:ext cx="4038600" cy="304800"/>
            <a:chOff x="457200" y="3429000"/>
            <a:chExt cx="8077200" cy="457200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CCB759D1-1930-4EC8-B361-B1B11073E311}"/>
                </a:ext>
              </a:extLst>
            </p:cNvPr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101011</a:t>
              </a:r>
              <a:endParaRPr lang="en-SG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475BFAA-13FA-4B07-8611-0B0BA2161637}"/>
                </a:ext>
              </a:extLst>
            </p:cNvPr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10110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C0B24DD-F9AA-4D5E-873B-534A17D4791E}"/>
                </a:ext>
              </a:extLst>
            </p:cNvPr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10101</a:t>
              </a:r>
              <a:endParaRPr lang="en-SG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868AFAE-E950-431F-BFF7-55656D5BAD1A}"/>
                </a:ext>
              </a:extLst>
            </p:cNvPr>
            <p:cNvSpPr/>
            <p:nvPr/>
          </p:nvSpPr>
          <p:spPr>
            <a:xfrm>
              <a:off x="4572000" y="3429000"/>
              <a:ext cx="3962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200" b="1">
                  <a:solidFill>
                    <a:srgbClr val="002060"/>
                  </a:solidFill>
                  <a:latin typeface="Courier New" pitchFamily="49" charset="0"/>
                </a:rPr>
                <a:t>1111 1111 1100 1110</a:t>
              </a:r>
              <a:endParaRPr lang="en-US" sz="1050">
                <a:solidFill>
                  <a:srgbClr val="002060"/>
                </a:solidFill>
                <a:latin typeface="Helvetica" pitchFamily="34" charset="0"/>
              </a:endParaRPr>
            </a:p>
          </p:txBody>
        </p:sp>
      </p:grpSp>
      <p:cxnSp>
        <p:nvCxnSpPr>
          <p:cNvPr id="212" name="Elbow Connector 92">
            <a:extLst>
              <a:ext uri="{FF2B5EF4-FFF2-40B4-BE49-F238E27FC236}">
                <a16:creationId xmlns:a16="http://schemas.microsoft.com/office/drawing/2014/main" id="{F589D337-4E1E-466A-9228-013C77E2BA11}"/>
              </a:ext>
            </a:extLst>
          </p:cNvPr>
          <p:cNvCxnSpPr/>
          <p:nvPr/>
        </p:nvCxnSpPr>
        <p:spPr>
          <a:xfrm>
            <a:off x="6248400" y="4191000"/>
            <a:ext cx="2057400" cy="990600"/>
          </a:xfrm>
          <a:prstGeom prst="bentConnector3">
            <a:avLst>
              <a:gd name="adj1" fmla="val 206"/>
            </a:avLst>
          </a:prstGeom>
          <a:ln w="22225">
            <a:solidFill>
              <a:srgbClr val="C0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Line 60">
            <a:extLst>
              <a:ext uri="{FF2B5EF4-FFF2-40B4-BE49-F238E27FC236}">
                <a16:creationId xmlns:a16="http://schemas.microsoft.com/office/drawing/2014/main" id="{8EE5C227-95BE-4C10-94D8-83796F208414}"/>
              </a:ext>
            </a:extLst>
          </p:cNvPr>
          <p:cNvSpPr>
            <a:spLocks noChangeShapeType="1"/>
          </p:cNvSpPr>
          <p:nvPr/>
        </p:nvSpPr>
        <p:spPr bwMode="auto">
          <a:xfrm>
            <a:off x="8868338" y="5347685"/>
            <a:ext cx="0" cy="274320"/>
          </a:xfrm>
          <a:prstGeom prst="line">
            <a:avLst/>
          </a:prstGeom>
          <a:noFill/>
          <a:ln w="19050">
            <a:solidFill>
              <a:srgbClr val="7030A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9" name="Line 61">
            <a:extLst>
              <a:ext uri="{FF2B5EF4-FFF2-40B4-BE49-F238E27FC236}">
                <a16:creationId xmlns:a16="http://schemas.microsoft.com/office/drawing/2014/main" id="{BB825961-B005-45D5-BEDB-C5BB551E5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3002" y="3534489"/>
            <a:ext cx="0" cy="182880"/>
          </a:xfrm>
          <a:prstGeom prst="line">
            <a:avLst/>
          </a:prstGeom>
          <a:noFill/>
          <a:ln w="19050">
            <a:solidFill>
              <a:srgbClr val="7030A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4" name="Line 33">
            <a:extLst>
              <a:ext uri="{FF2B5EF4-FFF2-40B4-BE49-F238E27FC236}">
                <a16:creationId xmlns:a16="http://schemas.microsoft.com/office/drawing/2014/main" id="{CEDB8C72-5590-447C-BA16-16D1738427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599" y="3352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16" name="Text Box 56">
            <a:extLst>
              <a:ext uri="{FF2B5EF4-FFF2-40B4-BE49-F238E27FC236}">
                <a16:creationId xmlns:a16="http://schemas.microsoft.com/office/drawing/2014/main" id="{BE2CFCB6-89EC-4C45-9A15-AC06DF6DB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136" y="3952954"/>
            <a:ext cx="806631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 Address</a:t>
            </a:r>
          </a:p>
        </p:txBody>
      </p:sp>
      <p:sp>
        <p:nvSpPr>
          <p:cNvPr id="217" name="Text Box 59">
            <a:extLst>
              <a:ext uri="{FF2B5EF4-FFF2-40B4-BE49-F238E27FC236}">
                <a16:creationId xmlns:a16="http://schemas.microsoft.com/office/drawing/2014/main" id="{7D1044D1-3793-4F3D-8E0A-9DE25F81D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1926" y="4953000"/>
            <a:ext cx="622286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Write </a:t>
            </a:r>
          </a:p>
          <a:p>
            <a:r>
              <a:rPr lang="en-US" sz="1000" b="1">
                <a:latin typeface="Verdana" pitchFamily="34" charset="0"/>
              </a:rPr>
              <a:t>Data</a:t>
            </a:r>
          </a:p>
        </p:txBody>
      </p:sp>
      <p:sp>
        <p:nvSpPr>
          <p:cNvPr id="220" name="Text Box 62">
            <a:extLst>
              <a:ext uri="{FF2B5EF4-FFF2-40B4-BE49-F238E27FC236}">
                <a16:creationId xmlns:a16="http://schemas.microsoft.com/office/drawing/2014/main" id="{37873DDC-F978-4979-9FFF-B26EC0486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922" y="5561111"/>
            <a:ext cx="116891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Verdana" pitchFamily="34" charset="0"/>
              </a:rPr>
              <a:t>MemRead</a:t>
            </a:r>
            <a:endParaRPr lang="en-US" sz="1400" b="1">
              <a:solidFill>
                <a:srgbClr val="660066"/>
              </a:solidFill>
              <a:latin typeface="Verdana" pitchFamily="34" charset="0"/>
            </a:endParaRPr>
          </a:p>
        </p:txBody>
      </p:sp>
      <p:sp>
        <p:nvSpPr>
          <p:cNvPr id="221" name="Text Box 63">
            <a:extLst>
              <a:ext uri="{FF2B5EF4-FFF2-40B4-BE49-F238E27FC236}">
                <a16:creationId xmlns:a16="http://schemas.microsoft.com/office/drawing/2014/main" id="{A2F331F2-55B1-4BA0-908E-00237DFD8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1833" y="3267461"/>
            <a:ext cx="121700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Verdana" pitchFamily="34" charset="0"/>
              </a:rPr>
              <a:t>MemWrite</a:t>
            </a:r>
            <a:endParaRPr lang="en-US" sz="1400" b="1">
              <a:solidFill>
                <a:srgbClr val="660066"/>
              </a:solidFill>
              <a:latin typeface="Verdana" pitchFamily="34" charset="0"/>
            </a:endParaRP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DB37755-64E5-496D-B399-A084242FF453}"/>
              </a:ext>
            </a:extLst>
          </p:cNvPr>
          <p:cNvCxnSpPr>
            <a:cxnSpLocks/>
          </p:cNvCxnSpPr>
          <p:nvPr/>
        </p:nvCxnSpPr>
        <p:spPr>
          <a:xfrm>
            <a:off x="7847727" y="4079718"/>
            <a:ext cx="444023" cy="1460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Line 53">
            <a:extLst>
              <a:ext uri="{FF2B5EF4-FFF2-40B4-BE49-F238E27FC236}">
                <a16:creationId xmlns:a16="http://schemas.microsoft.com/office/drawing/2014/main" id="{345D09C4-C84F-41C5-99A0-7D670C82C862}"/>
              </a:ext>
            </a:extLst>
          </p:cNvPr>
          <p:cNvSpPr>
            <a:spLocks noChangeShapeType="1"/>
          </p:cNvSpPr>
          <p:nvPr/>
        </p:nvSpPr>
        <p:spPr bwMode="auto">
          <a:xfrm>
            <a:off x="9473525" y="4953000"/>
            <a:ext cx="52904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4" name="Text Box 55">
            <a:extLst>
              <a:ext uri="{FF2B5EF4-FFF2-40B4-BE49-F238E27FC236}">
                <a16:creationId xmlns:a16="http://schemas.microsoft.com/office/drawing/2014/main" id="{EC1425FE-6471-40EA-9A4E-54323A3C1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1181" y="4191000"/>
            <a:ext cx="87876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Data</a:t>
            </a:r>
          </a:p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Memory</a:t>
            </a:r>
          </a:p>
        </p:txBody>
      </p:sp>
      <p:sp>
        <p:nvSpPr>
          <p:cNvPr id="225" name="Text Box 57">
            <a:extLst>
              <a:ext uri="{FF2B5EF4-FFF2-40B4-BE49-F238E27FC236}">
                <a16:creationId xmlns:a16="http://schemas.microsoft.com/office/drawing/2014/main" id="{1F0B4012-55F6-408A-B721-865A0AAE9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2891" y="4708525"/>
            <a:ext cx="58862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 </a:t>
            </a:r>
          </a:p>
          <a:p>
            <a:r>
              <a:rPr lang="en-US" sz="1000" b="1">
                <a:latin typeface="Verdana" pitchFamily="34" charset="0"/>
              </a:rPr>
              <a:t>Data</a:t>
            </a:r>
          </a:p>
        </p:txBody>
      </p:sp>
      <p:sp>
        <p:nvSpPr>
          <p:cNvPr id="226" name="Text Box 42">
            <a:extLst>
              <a:ext uri="{FF2B5EF4-FFF2-40B4-BE49-F238E27FC236}">
                <a16:creationId xmlns:a16="http://schemas.microsoft.com/office/drawing/2014/main" id="{68F2198F-8E69-4F5E-A597-5F926FDB0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8231" y="2995997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227" name="Line 39">
            <a:extLst>
              <a:ext uri="{FF2B5EF4-FFF2-40B4-BE49-F238E27FC236}">
                <a16:creationId xmlns:a16="http://schemas.microsoft.com/office/drawing/2014/main" id="{4E7B3A38-BDF2-4D1A-8F3D-B73F56BF17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7192" y="3097598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9" name="Text Box 42">
            <a:extLst>
              <a:ext uri="{FF2B5EF4-FFF2-40B4-BE49-F238E27FC236}">
                <a16:creationId xmlns:a16="http://schemas.microsoft.com/office/drawing/2014/main" id="{62FF5079-7A6E-4D98-8DA9-54C46A1E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6233" y="3971925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230" name="Line 39">
            <a:extLst>
              <a:ext uri="{FF2B5EF4-FFF2-40B4-BE49-F238E27FC236}">
                <a16:creationId xmlns:a16="http://schemas.microsoft.com/office/drawing/2014/main" id="{1ACBD26B-65B8-4CD1-8A91-964E8BE4A9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55194" y="4073526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2" name="Text Box 42">
            <a:extLst>
              <a:ext uri="{FF2B5EF4-FFF2-40B4-BE49-F238E27FC236}">
                <a16:creationId xmlns:a16="http://schemas.microsoft.com/office/drawing/2014/main" id="{94B8AF52-16B3-4D22-985E-97356E463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5313" y="3875882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233" name="Line 39">
            <a:extLst>
              <a:ext uri="{FF2B5EF4-FFF2-40B4-BE49-F238E27FC236}">
                <a16:creationId xmlns:a16="http://schemas.microsoft.com/office/drawing/2014/main" id="{EC502F0C-8FE7-43BF-BEFE-0A8A878437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4274" y="3977483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" name="Text Box 42">
            <a:extLst>
              <a:ext uri="{FF2B5EF4-FFF2-40B4-BE49-F238E27FC236}">
                <a16:creationId xmlns:a16="http://schemas.microsoft.com/office/drawing/2014/main" id="{09F350FD-256C-42EF-8C72-9B5B0E5BC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2835" y="4748802"/>
            <a:ext cx="36740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32</a:t>
            </a:r>
          </a:p>
        </p:txBody>
      </p:sp>
      <p:sp>
        <p:nvSpPr>
          <p:cNvPr id="236" name="Line 39">
            <a:extLst>
              <a:ext uri="{FF2B5EF4-FFF2-40B4-BE49-F238E27FC236}">
                <a16:creationId xmlns:a16="http://schemas.microsoft.com/office/drawing/2014/main" id="{D56BBF0E-9508-4706-AB85-A591D147A6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61057" y="4851401"/>
            <a:ext cx="100430" cy="1698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899DEE-762A-42CF-9C02-7006E85F0294}"/>
                  </a:ext>
                </a:extLst>
              </p14:cNvPr>
              <p14:cNvContentPartPr/>
              <p14:nvPr/>
            </p14:nvContentPartPr>
            <p14:xfrm>
              <a:off x="4377960" y="2030400"/>
              <a:ext cx="5412240" cy="4036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899DEE-762A-42CF-9C02-7006E85F02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8600" y="2021040"/>
                <a:ext cx="5430960" cy="40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529934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>
                <a:solidFill>
                  <a:srgbClr val="0000FF"/>
                </a:solidFill>
              </a:rPr>
              <a:t>5.4 Memory Stage: </a:t>
            </a:r>
            <a:r>
              <a:rPr lang="en-SG" sz="3600" b="1">
                <a:solidFill>
                  <a:srgbClr val="0000FF"/>
                </a:solidFill>
              </a:rPr>
              <a:t>Non-Memory Inst.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91E59EB6-A1EC-476F-A449-1FFA8D4A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36</a:t>
            </a:fld>
            <a:endParaRPr/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AAF64FCC-46E0-4E42-A799-2AF581823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5817" y="1205709"/>
            <a:ext cx="8229600" cy="609599"/>
          </a:xfrm>
        </p:spPr>
        <p:txBody>
          <a:bodyPr>
            <a:normAutofit/>
          </a:bodyPr>
          <a:lstStyle/>
          <a:p>
            <a:pPr marL="266700" indent="-266700">
              <a:buSzPct val="100000"/>
              <a:buFont typeface="Wingdings" panose="05000000000000000000" pitchFamily="2" charset="2"/>
              <a:buChar char="§"/>
            </a:pPr>
            <a:r>
              <a:rPr lang="en-US"/>
              <a:t>Add a multiplexer to choose the result to be stored</a:t>
            </a:r>
            <a:endParaRPr lang="en-SG"/>
          </a:p>
        </p:txBody>
      </p:sp>
      <p:sp>
        <p:nvSpPr>
          <p:cNvPr id="131" name="Snip Single Corner Rectangle 98">
            <a:extLst>
              <a:ext uri="{FF2B5EF4-FFF2-40B4-BE49-F238E27FC236}">
                <a16:creationId xmlns:a16="http://schemas.microsoft.com/office/drawing/2014/main" id="{8218882C-18A5-4FB5-B7BF-3A4557561C02}"/>
              </a:ext>
            </a:extLst>
          </p:cNvPr>
          <p:cNvSpPr/>
          <p:nvPr/>
        </p:nvSpPr>
        <p:spPr>
          <a:xfrm>
            <a:off x="4023006" y="1612901"/>
            <a:ext cx="4038600" cy="533400"/>
          </a:xfrm>
          <a:prstGeom prst="snip1Rect">
            <a:avLst/>
          </a:prstGeom>
          <a:solidFill>
            <a:srgbClr val="FFFFCC">
              <a:alpha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spcBef>
                <a:spcPct val="30000"/>
              </a:spcBef>
              <a:buClr>
                <a:srgbClr val="D16349"/>
              </a:buClr>
              <a:buSzPct val="65000"/>
            </a:pPr>
            <a:r>
              <a:rPr lang="en-GB" sz="28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800" b="1" kern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8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ker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$8</a:t>
            </a:r>
            <a:r>
              <a:rPr lang="en-US" sz="28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8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$9</a:t>
            </a:r>
            <a:r>
              <a:rPr lang="en-US" sz="28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8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$10</a:t>
            </a:r>
            <a:endParaRPr lang="en-US" sz="2800">
              <a:solidFill>
                <a:srgbClr val="00206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41FEC4-3307-44CC-BFE4-4A29A9BCFD28}"/>
              </a:ext>
            </a:extLst>
          </p:cNvPr>
          <p:cNvGrpSpPr/>
          <p:nvPr/>
        </p:nvGrpSpPr>
        <p:grpSpPr>
          <a:xfrm>
            <a:off x="2057400" y="1981200"/>
            <a:ext cx="8534400" cy="4191000"/>
            <a:chOff x="533400" y="1981200"/>
            <a:chExt cx="8534400" cy="4191000"/>
          </a:xfrm>
        </p:grpSpPr>
        <p:sp>
          <p:nvSpPr>
            <p:cNvPr id="108" name="Line 53">
              <a:extLst>
                <a:ext uri="{FF2B5EF4-FFF2-40B4-BE49-F238E27FC236}">
                  <a16:creationId xmlns:a16="http://schemas.microsoft.com/office/drawing/2014/main" id="{9F3E7C88-A205-40A8-9EC3-41CD5C905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0600" y="5181600"/>
              <a:ext cx="228600" cy="0"/>
            </a:xfrm>
            <a:prstGeom prst="line">
              <a:avLst/>
            </a:prstGeom>
            <a:noFill/>
            <a:ln w="222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109" name="Line 28">
              <a:extLst>
                <a:ext uri="{FF2B5EF4-FFF2-40B4-BE49-F238E27FC236}">
                  <a16:creationId xmlns:a16="http://schemas.microsoft.com/office/drawing/2014/main" id="{3E450402-2875-4BF0-B00B-A83D3EFE9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200400"/>
              <a:ext cx="1371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110" name="Line 29">
              <a:extLst>
                <a:ext uri="{FF2B5EF4-FFF2-40B4-BE49-F238E27FC236}">
                  <a16:creationId xmlns:a16="http://schemas.microsoft.com/office/drawing/2014/main" id="{7535CEC7-71F4-4EA5-A284-D20CAF9DA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200" y="4191000"/>
              <a:ext cx="930002" cy="111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6BF1E50-C960-4AD7-9BCE-96C17FB19770}"/>
                </a:ext>
              </a:extLst>
            </p:cNvPr>
            <p:cNvCxnSpPr>
              <a:endCxn id="128" idx="0"/>
            </p:cNvCxnSpPr>
            <p:nvPr/>
          </p:nvCxnSpPr>
          <p:spPr>
            <a:xfrm>
              <a:off x="1259786" y="3067051"/>
              <a:ext cx="1300651" cy="57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1F4E60B-15AD-4494-8AEA-E65409E4A2EA}"/>
                </a:ext>
              </a:extLst>
            </p:cNvPr>
            <p:cNvCxnSpPr>
              <a:endCxn id="129" idx="0"/>
            </p:cNvCxnSpPr>
            <p:nvPr/>
          </p:nvCxnSpPr>
          <p:spPr>
            <a:xfrm flipV="1">
              <a:off x="1259786" y="3505200"/>
              <a:ext cx="1300651" cy="2095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2995F4C-57BA-4396-8153-E0ADF3F71D47}"/>
                </a:ext>
              </a:extLst>
            </p:cNvPr>
            <p:cNvCxnSpPr/>
            <p:nvPr/>
          </p:nvCxnSpPr>
          <p:spPr>
            <a:xfrm>
              <a:off x="1295400" y="457200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 Box 309">
              <a:extLst>
                <a:ext uri="{FF2B5EF4-FFF2-40B4-BE49-F238E27FC236}">
                  <a16:creationId xmlns:a16="http://schemas.microsoft.com/office/drawing/2014/main" id="{4DE7FDE1-3950-4DE5-9801-859A54D494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998" y="2819400"/>
              <a:ext cx="1077539" cy="24622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Inst [25:21]</a:t>
              </a:r>
            </a:p>
          </p:txBody>
        </p:sp>
        <p:sp>
          <p:nvSpPr>
            <p:cNvPr id="115" name="Text Box 310">
              <a:extLst>
                <a:ext uri="{FF2B5EF4-FFF2-40B4-BE49-F238E27FC236}">
                  <a16:creationId xmlns:a16="http://schemas.microsoft.com/office/drawing/2014/main" id="{D00570A0-BC7B-4C4B-AA31-4B0D0F59C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02696">
              <a:off x="1230577" y="3379355"/>
              <a:ext cx="1077539" cy="24622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Inst [20:16]</a:t>
              </a:r>
            </a:p>
          </p:txBody>
        </p:sp>
        <p:sp>
          <p:nvSpPr>
            <p:cNvPr id="116" name="Text Box 324">
              <a:extLst>
                <a:ext uri="{FF2B5EF4-FFF2-40B4-BE49-F238E27FC236}">
                  <a16:creationId xmlns:a16="http://schemas.microsoft.com/office/drawing/2014/main" id="{40E8E06F-7F8D-4821-BF40-5A4FC9E36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569" y="4572000"/>
              <a:ext cx="1077539" cy="24622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Inst [15:11]</a:t>
              </a:r>
            </a:p>
          </p:txBody>
        </p:sp>
        <p:sp>
          <p:nvSpPr>
            <p:cNvPr id="117" name="Rounded Rectangle 38">
              <a:extLst>
                <a:ext uri="{FF2B5EF4-FFF2-40B4-BE49-F238E27FC236}">
                  <a16:creationId xmlns:a16="http://schemas.microsoft.com/office/drawing/2014/main" id="{AC1F0A26-761E-4233-9983-154E7F33580A}"/>
                </a:ext>
              </a:extLst>
            </p:cNvPr>
            <p:cNvSpPr/>
            <p:nvPr/>
          </p:nvSpPr>
          <p:spPr>
            <a:xfrm>
              <a:off x="2250328" y="3886200"/>
              <a:ext cx="264143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MUX</a:t>
              </a:r>
              <a:endParaRPr lang="en-SG" sz="1600" b="1">
                <a:solidFill>
                  <a:schemeClr val="tx1"/>
                </a:solidFill>
              </a:endParaRPr>
            </a:p>
          </p:txBody>
        </p:sp>
        <p:cxnSp>
          <p:nvCxnSpPr>
            <p:cNvPr id="118" name="Shape 39">
              <a:extLst>
                <a:ext uri="{FF2B5EF4-FFF2-40B4-BE49-F238E27FC236}">
                  <a16:creationId xmlns:a16="http://schemas.microsoft.com/office/drawing/2014/main" id="{35DFAD14-B310-4F73-AB9F-7A363ABE936D}"/>
                </a:ext>
              </a:extLst>
            </p:cNvPr>
            <p:cNvCxnSpPr>
              <a:stCxn id="115" idx="2"/>
              <a:endCxn id="117" idx="1"/>
            </p:cNvCxnSpPr>
            <p:nvPr/>
          </p:nvCxnSpPr>
          <p:spPr>
            <a:xfrm rot="16200000" flipH="1">
              <a:off x="1657613" y="3750684"/>
              <a:ext cx="718645" cy="466785"/>
            </a:xfrm>
            <a:prstGeom prst="bentConnector2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9325FDE-002E-4EDB-B564-75572C805C04}"/>
                </a:ext>
              </a:extLst>
            </p:cNvPr>
            <p:cNvCxnSpPr>
              <a:stCxn id="117" idx="3"/>
              <a:endCxn id="130" idx="0"/>
            </p:cNvCxnSpPr>
            <p:nvPr/>
          </p:nvCxnSpPr>
          <p:spPr>
            <a:xfrm flipV="1">
              <a:off x="2514471" y="3962399"/>
              <a:ext cx="112001" cy="38100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 Box 319">
              <a:extLst>
                <a:ext uri="{FF2B5EF4-FFF2-40B4-BE49-F238E27FC236}">
                  <a16:creationId xmlns:a16="http://schemas.microsoft.com/office/drawing/2014/main" id="{C4CC45D8-FA1E-4A6D-9680-5C266C4CB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4394" y="5029200"/>
              <a:ext cx="925253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RegDst</a:t>
              </a:r>
              <a:endParaRPr lang="en-US" sz="1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97DAFE98-BCA9-4FD8-9E78-45C3ADDE9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2400" y="4800600"/>
              <a:ext cx="0" cy="268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122" name="Straight Connector 53">
              <a:extLst>
                <a:ext uri="{FF2B5EF4-FFF2-40B4-BE49-F238E27FC236}">
                  <a16:creationId xmlns:a16="http://schemas.microsoft.com/office/drawing/2014/main" id="{4A2336C5-4490-4725-BE7B-7A7E6BE221CD}"/>
                </a:ext>
              </a:extLst>
            </p:cNvPr>
            <p:cNvCxnSpPr>
              <a:stCxn id="246" idx="6"/>
              <a:endCxn id="124" idx="1"/>
            </p:cNvCxnSpPr>
            <p:nvPr/>
          </p:nvCxnSpPr>
          <p:spPr>
            <a:xfrm flipV="1">
              <a:off x="4171389" y="4495800"/>
              <a:ext cx="787951" cy="10287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 Box 324">
              <a:extLst>
                <a:ext uri="{FF2B5EF4-FFF2-40B4-BE49-F238E27FC236}">
                  <a16:creationId xmlns:a16="http://schemas.microsoft.com/office/drawing/2014/main" id="{A7A4392F-A500-4C79-B44D-EF27AE777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206" y="5334000"/>
              <a:ext cx="986167" cy="24622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Inst [15:0]</a:t>
              </a:r>
            </a:p>
          </p:txBody>
        </p:sp>
        <p:sp>
          <p:nvSpPr>
            <p:cNvPr id="124" name="Rounded Rectangle 45">
              <a:extLst>
                <a:ext uri="{FF2B5EF4-FFF2-40B4-BE49-F238E27FC236}">
                  <a16:creationId xmlns:a16="http://schemas.microsoft.com/office/drawing/2014/main" id="{0A49664E-6D82-4683-B26D-7297017C5C93}"/>
                </a:ext>
              </a:extLst>
            </p:cNvPr>
            <p:cNvSpPr/>
            <p:nvPr/>
          </p:nvSpPr>
          <p:spPr>
            <a:xfrm>
              <a:off x="4959340" y="4038600"/>
              <a:ext cx="264143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MUX</a:t>
              </a:r>
              <a:endParaRPr lang="en-SG" sz="1600" b="1">
                <a:solidFill>
                  <a:schemeClr val="tx1"/>
                </a:solidFill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0042657-8F81-4EA6-BFB5-956D8F3D10D2}"/>
                </a:ext>
              </a:extLst>
            </p:cNvPr>
            <p:cNvCxnSpPr/>
            <p:nvPr/>
          </p:nvCxnSpPr>
          <p:spPr>
            <a:xfrm>
              <a:off x="1259793" y="5562600"/>
              <a:ext cx="20471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Line 28">
              <a:extLst>
                <a:ext uri="{FF2B5EF4-FFF2-40B4-BE49-F238E27FC236}">
                  <a16:creationId xmlns:a16="http://schemas.microsoft.com/office/drawing/2014/main" id="{2B2D2674-2EE5-46B5-9A3E-B3EC66E248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3483" y="4495800"/>
              <a:ext cx="3391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grpSp>
          <p:nvGrpSpPr>
            <p:cNvPr id="127" name="Group 88">
              <a:extLst>
                <a:ext uri="{FF2B5EF4-FFF2-40B4-BE49-F238E27FC236}">
                  <a16:creationId xmlns:a16="http://schemas.microsoft.com/office/drawing/2014/main" id="{EA41CC87-D315-4365-97F2-DF9498969874}"/>
                </a:ext>
              </a:extLst>
            </p:cNvPr>
            <p:cNvGrpSpPr/>
            <p:nvPr/>
          </p:nvGrpSpPr>
          <p:grpSpPr>
            <a:xfrm>
              <a:off x="2560437" y="2895600"/>
              <a:ext cx="1717186" cy="2158802"/>
              <a:chOff x="2778614" y="2895600"/>
              <a:chExt cx="1717186" cy="2158802"/>
            </a:xfrm>
          </p:grpSpPr>
          <p:sp>
            <p:nvSpPr>
              <p:cNvPr id="128" name="Line 24">
                <a:extLst>
                  <a:ext uri="{FF2B5EF4-FFF2-40B4-BE49-F238E27FC236}">
                    <a16:creationId xmlns:a16="http://schemas.microsoft.com/office/drawing/2014/main" id="{10417423-A688-4852-8B69-CFE23F4F6E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8614" y="3124200"/>
                <a:ext cx="543419" cy="12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25">
                <a:extLst>
                  <a:ext uri="{FF2B5EF4-FFF2-40B4-BE49-F238E27FC236}">
                    <a16:creationId xmlns:a16="http://schemas.microsoft.com/office/drawing/2014/main" id="{029FF117-0275-4199-9CD6-DAB5DDFC7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8614" y="3505200"/>
                <a:ext cx="543419" cy="15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26">
                <a:extLst>
                  <a:ext uri="{FF2B5EF4-FFF2-40B4-BE49-F238E27FC236}">
                    <a16:creationId xmlns:a16="http://schemas.microsoft.com/office/drawing/2014/main" id="{6DF23F17-BE7D-4069-910A-491275D9F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4649" y="3954462"/>
                <a:ext cx="477383" cy="79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27">
                <a:extLst>
                  <a:ext uri="{FF2B5EF4-FFF2-40B4-BE49-F238E27FC236}">
                    <a16:creationId xmlns:a16="http://schemas.microsoft.com/office/drawing/2014/main" id="{0E153E74-782B-4160-BC4A-AF471B6A6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8673" y="4411663"/>
                <a:ext cx="4333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16">
                <a:extLst>
                  <a:ext uri="{FF2B5EF4-FFF2-40B4-BE49-F238E27FC236}">
                    <a16:creationId xmlns:a16="http://schemas.microsoft.com/office/drawing/2014/main" id="{ED3888FB-1DEE-45FC-9C73-182E76AA5C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7021" y="4495800"/>
                <a:ext cx="0" cy="268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2DC07EB6-EE80-442C-A821-49EAFE4E9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216" y="2895601"/>
                <a:ext cx="1129733" cy="1676400"/>
              </a:xfrm>
              <a:prstGeom prst="rect">
                <a:avLst/>
              </a:prstGeom>
              <a:solidFill>
                <a:srgbClr val="FF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Text Box 17">
                <a:extLst>
                  <a:ext uri="{FF2B5EF4-FFF2-40B4-BE49-F238E27FC236}">
                    <a16:creationId xmlns:a16="http://schemas.microsoft.com/office/drawing/2014/main" id="{43F8FA02-892F-4434-A454-3726EEAFA9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6600" y="3030379"/>
                <a:ext cx="478016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RR1</a:t>
                </a:r>
              </a:p>
            </p:txBody>
          </p:sp>
          <p:sp>
            <p:nvSpPr>
              <p:cNvPr id="136" name="Text Box 18">
                <a:extLst>
                  <a:ext uri="{FF2B5EF4-FFF2-40B4-BE49-F238E27FC236}">
                    <a16:creationId xmlns:a16="http://schemas.microsoft.com/office/drawing/2014/main" id="{6F5AECD5-06F4-4B2F-BEA5-5432325EB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6600" y="3411379"/>
                <a:ext cx="478016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RR2</a:t>
                </a:r>
              </a:p>
            </p:txBody>
          </p:sp>
          <p:sp>
            <p:nvSpPr>
              <p:cNvPr id="137" name="Text Box 19">
                <a:extLst>
                  <a:ext uri="{FF2B5EF4-FFF2-40B4-BE49-F238E27FC236}">
                    <a16:creationId xmlns:a16="http://schemas.microsoft.com/office/drawing/2014/main" id="{96E47BCC-C683-4621-B7BF-902C3C705A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6600" y="3810000"/>
                <a:ext cx="429926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WR</a:t>
                </a:r>
              </a:p>
            </p:txBody>
          </p:sp>
          <p:sp>
            <p:nvSpPr>
              <p:cNvPr id="138" name="Text Box 20">
                <a:extLst>
                  <a:ext uri="{FF2B5EF4-FFF2-40B4-BE49-F238E27FC236}">
                    <a16:creationId xmlns:a16="http://schemas.microsoft.com/office/drawing/2014/main" id="{EBB86184-094D-4903-A069-1AD6F9BECF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6600" y="4325779"/>
                <a:ext cx="434734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WD</a:t>
                </a:r>
              </a:p>
            </p:txBody>
          </p:sp>
          <p:sp>
            <p:nvSpPr>
              <p:cNvPr id="139" name="Text Box 21">
                <a:extLst>
                  <a:ext uri="{FF2B5EF4-FFF2-40B4-BE49-F238E27FC236}">
                    <a16:creationId xmlns:a16="http://schemas.microsoft.com/office/drawing/2014/main" id="{0FAFEDF3-CE0D-4509-9908-DE19C26EA8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2976" y="3048000"/>
                <a:ext cx="482824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1">
                    <a:latin typeface="Verdana" pitchFamily="34" charset="0"/>
                  </a:rPr>
                  <a:t>RD1</a:t>
                </a:r>
              </a:p>
            </p:txBody>
          </p:sp>
          <p:sp>
            <p:nvSpPr>
              <p:cNvPr id="237" name="Text Box 22">
                <a:extLst>
                  <a:ext uri="{FF2B5EF4-FFF2-40B4-BE49-F238E27FC236}">
                    <a16:creationId xmlns:a16="http://schemas.microsoft.com/office/drawing/2014/main" id="{97A50680-86BC-4A72-9F69-8F69D2255D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2976" y="4097179"/>
                <a:ext cx="482824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1">
                    <a:latin typeface="Verdana" pitchFamily="34" charset="0"/>
                  </a:rPr>
                  <a:t>RD2</a:t>
                </a:r>
              </a:p>
            </p:txBody>
          </p:sp>
          <p:sp>
            <p:nvSpPr>
              <p:cNvPr id="238" name="Text Box 36">
                <a:extLst>
                  <a:ext uri="{FF2B5EF4-FFF2-40B4-BE49-F238E27FC236}">
                    <a16:creationId xmlns:a16="http://schemas.microsoft.com/office/drawing/2014/main" id="{BAE3A5F2-FB68-4A93-97B5-ABFEFDD4B4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5232" y="3589040"/>
                <a:ext cx="909224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i="1">
                    <a:solidFill>
                      <a:srgbClr val="C00000"/>
                    </a:solidFill>
                    <a:latin typeface="Verdana" pitchFamily="34" charset="0"/>
                  </a:rPr>
                  <a:t>Register</a:t>
                </a:r>
              </a:p>
              <a:p>
                <a:pPr algn="ctr"/>
                <a:r>
                  <a:rPr lang="en-US" sz="1200" b="1" i="1">
                    <a:solidFill>
                      <a:srgbClr val="C00000"/>
                    </a:solidFill>
                    <a:latin typeface="Verdana" pitchFamily="34" charset="0"/>
                  </a:rPr>
                  <a:t>File</a:t>
                </a:r>
              </a:p>
            </p:txBody>
          </p:sp>
          <p:sp>
            <p:nvSpPr>
              <p:cNvPr id="239" name="Line 37">
                <a:extLst>
                  <a:ext uri="{FF2B5EF4-FFF2-40B4-BE49-F238E27FC236}">
                    <a16:creationId xmlns:a16="http://schemas.microsoft.com/office/drawing/2014/main" id="{2529176C-9A8C-4EE8-94CF-8DDA544A09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89103" y="3051175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0" name="Line 38">
                <a:extLst>
                  <a:ext uri="{FF2B5EF4-FFF2-40B4-BE49-F238E27FC236}">
                    <a16:creationId xmlns:a16="http://schemas.microsoft.com/office/drawing/2014/main" id="{D4A66730-AD43-4744-BCFE-B43D28B51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89103" y="3435350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1" name="Line 39">
                <a:extLst>
                  <a:ext uri="{FF2B5EF4-FFF2-40B4-BE49-F238E27FC236}">
                    <a16:creationId xmlns:a16="http://schemas.microsoft.com/office/drawing/2014/main" id="{8B9EBDC0-882E-4791-BCAD-8628B63C4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89103" y="3868738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2" name="Text Box 40">
                <a:extLst>
                  <a:ext uri="{FF2B5EF4-FFF2-40B4-BE49-F238E27FC236}">
                    <a16:creationId xmlns:a16="http://schemas.microsoft.com/office/drawing/2014/main" id="{43E80451-E137-40D7-A4D9-7AD441246F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6535" y="2895600"/>
                <a:ext cx="27603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243" name="Text Box 41">
                <a:extLst>
                  <a:ext uri="{FF2B5EF4-FFF2-40B4-BE49-F238E27FC236}">
                    <a16:creationId xmlns:a16="http://schemas.microsoft.com/office/drawing/2014/main" id="{99B1CBC7-9B79-4FBE-B5DD-B17A1BE9F6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0396" y="3295650"/>
                <a:ext cx="27603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244" name="Text Box 42">
                <a:extLst>
                  <a:ext uri="{FF2B5EF4-FFF2-40B4-BE49-F238E27FC236}">
                    <a16:creationId xmlns:a16="http://schemas.microsoft.com/office/drawing/2014/main" id="{44234B99-E167-42FC-A881-B6FDC2EBDD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0396" y="3752850"/>
                <a:ext cx="27603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245" name="Text Box 23">
                <a:extLst>
                  <a:ext uri="{FF2B5EF4-FFF2-40B4-BE49-F238E27FC236}">
                    <a16:creationId xmlns:a16="http://schemas.microsoft.com/office/drawing/2014/main" id="{29D9363B-B5B7-448D-9724-8869AFCB2C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9101" y="4746625"/>
                <a:ext cx="1043876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1" err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RegWrite</a:t>
                </a:r>
                <a:endParaRPr lang="en-US" sz="14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8FE44795-6565-4E19-A287-C22D76641887}"/>
                </a:ext>
              </a:extLst>
            </p:cNvPr>
            <p:cNvSpPr/>
            <p:nvPr/>
          </p:nvSpPr>
          <p:spPr>
            <a:xfrm>
              <a:off x="3028390" y="5257800"/>
              <a:ext cx="1142999" cy="533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Sign Extend</a:t>
              </a:r>
              <a:endParaRPr lang="en-SG" sz="1400">
                <a:solidFill>
                  <a:schemeClr val="tx1"/>
                </a:solidFill>
              </a:endParaRPr>
            </a:p>
          </p:txBody>
        </p:sp>
        <p:sp>
          <p:nvSpPr>
            <p:cNvPr id="247" name="Line 39">
              <a:extLst>
                <a:ext uri="{FF2B5EF4-FFF2-40B4-BE49-F238E27FC236}">
                  <a16:creationId xmlns:a16="http://schemas.microsoft.com/office/drawing/2014/main" id="{1783C9BB-DCDB-4B84-BE5C-6E78D4826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6352" y="5468937"/>
              <a:ext cx="100430" cy="1698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48" name="Text Box 42">
              <a:extLst>
                <a:ext uri="{FF2B5EF4-FFF2-40B4-BE49-F238E27FC236}">
                  <a16:creationId xmlns:a16="http://schemas.microsoft.com/office/drawing/2014/main" id="{51281481-5E82-4270-A89C-AA2100CBE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938" y="5353049"/>
              <a:ext cx="367408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16</a:t>
              </a:r>
            </a:p>
          </p:txBody>
        </p:sp>
        <p:sp>
          <p:nvSpPr>
            <p:cNvPr id="249" name="Text Box 42">
              <a:extLst>
                <a:ext uri="{FF2B5EF4-FFF2-40B4-BE49-F238E27FC236}">
                  <a16:creationId xmlns:a16="http://schemas.microsoft.com/office/drawing/2014/main" id="{58960535-DB39-4044-B538-967F5958D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2897" y="5334000"/>
              <a:ext cx="367408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32</a:t>
              </a:r>
            </a:p>
          </p:txBody>
        </p:sp>
        <p:sp>
          <p:nvSpPr>
            <p:cNvPr id="250" name="Line 39">
              <a:extLst>
                <a:ext uri="{FF2B5EF4-FFF2-40B4-BE49-F238E27FC236}">
                  <a16:creationId xmlns:a16="http://schemas.microsoft.com/office/drawing/2014/main" id="{308B4BB6-F039-4D46-8ECF-F2FE3C863C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91858" y="5435601"/>
              <a:ext cx="100430" cy="1698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1" name="Line 32">
              <a:extLst>
                <a:ext uri="{FF2B5EF4-FFF2-40B4-BE49-F238E27FC236}">
                  <a16:creationId xmlns:a16="http://schemas.microsoft.com/office/drawing/2014/main" id="{BFB69E5A-3CE5-419E-86CC-8A958C434E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3011489"/>
              <a:ext cx="762000" cy="341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252" name="Line 33">
              <a:extLst>
                <a:ext uri="{FF2B5EF4-FFF2-40B4-BE49-F238E27FC236}">
                  <a16:creationId xmlns:a16="http://schemas.microsoft.com/office/drawing/2014/main" id="{60045469-F56A-49B1-B761-712146386F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599" y="33528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253" name="Line 34">
              <a:extLst>
                <a:ext uri="{FF2B5EF4-FFF2-40B4-BE49-F238E27FC236}">
                  <a16:creationId xmlns:a16="http://schemas.microsoft.com/office/drawing/2014/main" id="{D7421C18-EBCB-4836-AAC3-493A4EA58A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2599" y="4267200"/>
              <a:ext cx="762000" cy="357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254" name="Line 35">
              <a:extLst>
                <a:ext uri="{FF2B5EF4-FFF2-40B4-BE49-F238E27FC236}">
                  <a16:creationId xmlns:a16="http://schemas.microsoft.com/office/drawing/2014/main" id="{31E68A31-9372-4154-9666-601ECD68E5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3311" y="3971925"/>
              <a:ext cx="0" cy="652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55" name="Line 36">
              <a:extLst>
                <a:ext uri="{FF2B5EF4-FFF2-40B4-BE49-F238E27FC236}">
                  <a16:creationId xmlns:a16="http://schemas.microsoft.com/office/drawing/2014/main" id="{2F3282E5-D43F-41FD-A3E7-1B86E2A26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3311" y="3779838"/>
              <a:ext cx="153988" cy="192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56" name="Line 37">
              <a:extLst>
                <a:ext uri="{FF2B5EF4-FFF2-40B4-BE49-F238E27FC236}">
                  <a16:creationId xmlns:a16="http://schemas.microsoft.com/office/drawing/2014/main" id="{5EC5E0B3-8AF6-4171-9D08-711C553EB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599" y="3549650"/>
              <a:ext cx="153988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57" name="Line 38">
              <a:extLst>
                <a:ext uri="{FF2B5EF4-FFF2-40B4-BE49-F238E27FC236}">
                  <a16:creationId xmlns:a16="http://schemas.microsoft.com/office/drawing/2014/main" id="{C93A4CB0-270E-497C-B782-05727C5251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2599" y="3011488"/>
              <a:ext cx="0" cy="53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58" name="Line 41">
              <a:extLst>
                <a:ext uri="{FF2B5EF4-FFF2-40B4-BE49-F238E27FC236}">
                  <a16:creationId xmlns:a16="http://schemas.microsoft.com/office/drawing/2014/main" id="{BA55393C-BC06-4509-A3DE-2721335697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1862" y="2667000"/>
              <a:ext cx="0" cy="5365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259" name="Text Box 44">
              <a:extLst>
                <a:ext uri="{FF2B5EF4-FFF2-40B4-BE49-F238E27FC236}">
                  <a16:creationId xmlns:a16="http://schemas.microsoft.com/office/drawing/2014/main" id="{77ADA7F3-E950-4CE1-99D6-D20230DC3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7956" y="3878105"/>
              <a:ext cx="596900" cy="3968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000" b="1">
                  <a:latin typeface="Verdana" pitchFamily="34" charset="0"/>
                </a:rPr>
                <a:t>ALU</a:t>
              </a:r>
            </a:p>
            <a:p>
              <a:pPr algn="r"/>
              <a:r>
                <a:rPr lang="en-US" sz="1000" b="1">
                  <a:latin typeface="Verdana" pitchFamily="34" charset="0"/>
                </a:rPr>
                <a:t>result</a:t>
              </a:r>
            </a:p>
          </p:txBody>
        </p:sp>
        <p:sp>
          <p:nvSpPr>
            <p:cNvPr id="260" name="Text Box 45">
              <a:extLst>
                <a:ext uri="{FF2B5EF4-FFF2-40B4-BE49-F238E27FC236}">
                  <a16:creationId xmlns:a16="http://schemas.microsoft.com/office/drawing/2014/main" id="{D88AAF31-0BC8-4732-B675-E3D1D20CE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1259" y="3581400"/>
              <a:ext cx="523875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i="1">
                  <a:solidFill>
                    <a:srgbClr val="C00000"/>
                  </a:solidFill>
                  <a:latin typeface="Verdana" pitchFamily="34" charset="0"/>
                </a:rPr>
                <a:t>ALU</a:t>
              </a:r>
            </a:p>
          </p:txBody>
        </p:sp>
        <p:sp>
          <p:nvSpPr>
            <p:cNvPr id="261" name="Text Box 46">
              <a:extLst>
                <a:ext uri="{FF2B5EF4-FFF2-40B4-BE49-F238E27FC236}">
                  <a16:creationId xmlns:a16="http://schemas.microsoft.com/office/drawing/2014/main" id="{501A09B2-4527-4691-B451-4EBE1FB7D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2362200"/>
              <a:ext cx="1296988" cy="3079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ALUcontrol</a:t>
              </a:r>
              <a:endParaRPr lang="en-US" sz="14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2" name="Line 47">
              <a:extLst>
                <a:ext uri="{FF2B5EF4-FFF2-40B4-BE49-F238E27FC236}">
                  <a16:creationId xmlns:a16="http://schemas.microsoft.com/office/drawing/2014/main" id="{7836D4CD-19A3-4686-A65B-829F5CFAC8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5974" y="3051175"/>
              <a:ext cx="230188" cy="777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263" name="Text Box 48">
              <a:extLst>
                <a:ext uri="{FF2B5EF4-FFF2-40B4-BE49-F238E27FC236}">
                  <a16:creationId xmlns:a16="http://schemas.microsoft.com/office/drawing/2014/main" id="{88766193-E789-4DFA-A29D-9C238D1921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4999" y="2832100"/>
              <a:ext cx="274638" cy="244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solidFill>
                    <a:srgbClr val="660066"/>
                  </a:solidFill>
                  <a:latin typeface="Verdana" pitchFamily="34" charset="0"/>
                </a:rPr>
                <a:t>4</a:t>
              </a:r>
            </a:p>
          </p:txBody>
        </p:sp>
        <p:sp>
          <p:nvSpPr>
            <p:cNvPr id="264" name="Rectangle 52">
              <a:extLst>
                <a:ext uri="{FF2B5EF4-FFF2-40B4-BE49-F238E27FC236}">
                  <a16:creationId xmlns:a16="http://schemas.microsoft.com/office/drawing/2014/main" id="{D89ECA09-A8E0-45D4-9099-68E5D130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5083" y="3801535"/>
              <a:ext cx="1247542" cy="1575314"/>
            </a:xfrm>
            <a:prstGeom prst="rect">
              <a:avLst/>
            </a:prstGeom>
            <a:solidFill>
              <a:srgbClr val="E2FFC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265" name="Line 53">
              <a:extLst>
                <a:ext uri="{FF2B5EF4-FFF2-40B4-BE49-F238E27FC236}">
                  <a16:creationId xmlns:a16="http://schemas.microsoft.com/office/drawing/2014/main" id="{6B5204E4-FB69-485A-B85B-2E069730E6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4800" y="4953000"/>
              <a:ext cx="457200" cy="0"/>
            </a:xfrm>
            <a:prstGeom prst="line">
              <a:avLst/>
            </a:prstGeom>
            <a:noFill/>
            <a:ln w="222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266" name="Text Box 55">
              <a:extLst>
                <a:ext uri="{FF2B5EF4-FFF2-40B4-BE49-F238E27FC236}">
                  <a16:creationId xmlns:a16="http://schemas.microsoft.com/office/drawing/2014/main" id="{66E84172-0FC1-47A7-A763-1368E85F1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7181" y="4191000"/>
              <a:ext cx="87876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i="1">
                  <a:solidFill>
                    <a:srgbClr val="C00000"/>
                  </a:solidFill>
                  <a:latin typeface="Verdana" pitchFamily="34" charset="0"/>
                </a:rPr>
                <a:t>Data</a:t>
              </a:r>
            </a:p>
            <a:p>
              <a:pPr algn="ctr"/>
              <a:r>
                <a:rPr lang="en-US" sz="1200" b="1" i="1">
                  <a:solidFill>
                    <a:srgbClr val="C00000"/>
                  </a:solidFill>
                  <a:latin typeface="Verdana" pitchFamily="34" charset="0"/>
                </a:rPr>
                <a:t>Memory</a:t>
              </a:r>
            </a:p>
          </p:txBody>
        </p:sp>
        <p:sp>
          <p:nvSpPr>
            <p:cNvPr id="267" name="Text Box 56">
              <a:extLst>
                <a:ext uri="{FF2B5EF4-FFF2-40B4-BE49-F238E27FC236}">
                  <a16:creationId xmlns:a16="http://schemas.microsoft.com/office/drawing/2014/main" id="{B0791F3D-4C20-49EF-847C-2D9B70B05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805" y="3953669"/>
              <a:ext cx="763351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Address</a:t>
              </a:r>
            </a:p>
          </p:txBody>
        </p:sp>
        <p:sp>
          <p:nvSpPr>
            <p:cNvPr id="268" name="Text Box 57">
              <a:extLst>
                <a:ext uri="{FF2B5EF4-FFF2-40B4-BE49-F238E27FC236}">
                  <a16:creationId xmlns:a16="http://schemas.microsoft.com/office/drawing/2014/main" id="{C8D5C09E-66A2-4CC0-93FD-9093CEC95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8891" y="4708525"/>
              <a:ext cx="588623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Verdana" pitchFamily="34" charset="0"/>
                </a:rPr>
                <a:t>Read </a:t>
              </a:r>
            </a:p>
            <a:p>
              <a:r>
                <a:rPr lang="en-US" sz="1000" b="1">
                  <a:latin typeface="Verdana" pitchFamily="34" charset="0"/>
                </a:rPr>
                <a:t>Data</a:t>
              </a:r>
            </a:p>
          </p:txBody>
        </p:sp>
        <p:sp>
          <p:nvSpPr>
            <p:cNvPr id="269" name="Text Box 59">
              <a:extLst>
                <a:ext uri="{FF2B5EF4-FFF2-40B4-BE49-F238E27FC236}">
                  <a16:creationId xmlns:a16="http://schemas.microsoft.com/office/drawing/2014/main" id="{77D3EA5A-D8D8-4F8C-8713-E89DFCFC2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4953000"/>
              <a:ext cx="62228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Verdana" pitchFamily="34" charset="0"/>
                </a:rPr>
                <a:t>Write </a:t>
              </a:r>
            </a:p>
            <a:p>
              <a:r>
                <a:rPr lang="en-US" sz="1000" b="1">
                  <a:latin typeface="Verdana" pitchFamily="34" charset="0"/>
                </a:rPr>
                <a:t>Data</a:t>
              </a:r>
            </a:p>
          </p:txBody>
        </p:sp>
        <p:sp>
          <p:nvSpPr>
            <p:cNvPr id="270" name="Line 61">
              <a:extLst>
                <a:ext uri="{FF2B5EF4-FFF2-40B4-BE49-F238E27FC236}">
                  <a16:creationId xmlns:a16="http://schemas.microsoft.com/office/drawing/2014/main" id="{C4820456-88EE-4C80-984F-B31DA42EEE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1326" y="3496734"/>
              <a:ext cx="0" cy="304800"/>
            </a:xfrm>
            <a:prstGeom prst="line">
              <a:avLst/>
            </a:prstGeom>
            <a:noFill/>
            <a:ln w="9525">
              <a:solidFill>
                <a:srgbClr val="3333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71" name="Text Box 63">
              <a:extLst>
                <a:ext uri="{FF2B5EF4-FFF2-40B4-BE49-F238E27FC236}">
                  <a16:creationId xmlns:a16="http://schemas.microsoft.com/office/drawing/2014/main" id="{AFD12BD1-3647-420E-AFED-95456F5A6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1063" y="3217334"/>
              <a:ext cx="1217000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err="1">
                  <a:solidFill>
                    <a:srgbClr val="660066"/>
                  </a:solidFill>
                  <a:latin typeface="Verdana" pitchFamily="34" charset="0"/>
                </a:rPr>
                <a:t>MemWrite</a:t>
              </a:r>
              <a:endParaRPr lang="en-US" sz="1400" b="1">
                <a:solidFill>
                  <a:srgbClr val="660066"/>
                </a:solidFill>
                <a:latin typeface="Verdana" pitchFamily="34" charset="0"/>
              </a:endParaRPr>
            </a:p>
          </p:txBody>
        </p:sp>
        <p:cxnSp>
          <p:nvCxnSpPr>
            <p:cNvPr id="272" name="Elbow Connector 92">
              <a:extLst>
                <a:ext uri="{FF2B5EF4-FFF2-40B4-BE49-F238E27FC236}">
                  <a16:creationId xmlns:a16="http://schemas.microsoft.com/office/drawing/2014/main" id="{12EF3F17-6907-4FC0-AB61-177565A2B094}"/>
                </a:ext>
              </a:extLst>
            </p:cNvPr>
            <p:cNvCxnSpPr/>
            <p:nvPr/>
          </p:nvCxnSpPr>
          <p:spPr>
            <a:xfrm>
              <a:off x="4724400" y="4191000"/>
              <a:ext cx="2057400" cy="990600"/>
            </a:xfrm>
            <a:prstGeom prst="bentConnector3">
              <a:avLst>
                <a:gd name="adj1" fmla="val -617"/>
              </a:avLst>
            </a:prstGeom>
            <a:ln w="158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CA0DF1D-255B-4941-AFD8-94A2A789B184}"/>
                </a:ext>
              </a:extLst>
            </p:cNvPr>
            <p:cNvCxnSpPr>
              <a:cxnSpLocks/>
              <a:endCxn id="267" idx="1"/>
            </p:cNvCxnSpPr>
            <p:nvPr/>
          </p:nvCxnSpPr>
          <p:spPr>
            <a:xfrm>
              <a:off x="6324599" y="4072465"/>
              <a:ext cx="362206" cy="431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47803820-6A3E-445B-A1A8-EC255E4CE40C}"/>
                </a:ext>
              </a:extLst>
            </p:cNvPr>
            <p:cNvGrpSpPr/>
            <p:nvPr/>
          </p:nvGrpSpPr>
          <p:grpSpPr>
            <a:xfrm rot="5400000">
              <a:off x="-1295400" y="3810000"/>
              <a:ext cx="4114800" cy="457200"/>
              <a:chOff x="457200" y="3429000"/>
              <a:chExt cx="8229600" cy="457200"/>
            </a:xfrm>
            <a:noFill/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68D9A176-9FDF-41DB-977E-6CA51CE3FFEB}"/>
                  </a:ext>
                </a:extLst>
              </p:cNvPr>
              <p:cNvSpPr/>
              <p:nvPr/>
            </p:nvSpPr>
            <p:spPr>
              <a:xfrm>
                <a:off x="457200" y="3429000"/>
                <a:ext cx="15240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opcode</a:t>
                </a:r>
                <a:endPara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31:26</a:t>
                </a:r>
                <a:endParaRPr lang="en-SG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D7C7D27E-6211-41D3-BD12-B9CB453E2F49}"/>
                  </a:ext>
                </a:extLst>
              </p:cNvPr>
              <p:cNvSpPr/>
              <p:nvPr/>
            </p:nvSpPr>
            <p:spPr>
              <a:xfrm>
                <a:off x="19812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rs</a:t>
                </a:r>
                <a:endPara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25:21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9E14E036-396E-4D51-B2B6-27FAA6779628}"/>
                  </a:ext>
                </a:extLst>
              </p:cNvPr>
              <p:cNvSpPr/>
              <p:nvPr/>
            </p:nvSpPr>
            <p:spPr>
              <a:xfrm>
                <a:off x="32766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rt</a:t>
                </a:r>
                <a:endPara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20:16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9FBCC496-9CEA-4795-BE49-8F91FFE7BF73}"/>
                  </a:ext>
                </a:extLst>
              </p:cNvPr>
              <p:cNvSpPr/>
              <p:nvPr/>
            </p:nvSpPr>
            <p:spPr>
              <a:xfrm>
                <a:off x="45720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rd</a:t>
                </a:r>
              </a:p>
              <a:p>
                <a:pPr algn="ctr"/>
                <a:r>
                  <a:rPr lang="en-US" sz="12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15:11</a:t>
                </a:r>
                <a:endParaRPr lang="en-SG" sz="12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3E95B749-364E-4638-8E01-D8D0ECE69CE7}"/>
                  </a:ext>
                </a:extLst>
              </p:cNvPr>
              <p:cNvSpPr/>
              <p:nvPr/>
            </p:nvSpPr>
            <p:spPr>
              <a:xfrm>
                <a:off x="58674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shamt</a:t>
                </a:r>
                <a:endPara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10:6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F18F6B30-31B3-4534-A01C-DB07C35FD697}"/>
                  </a:ext>
                </a:extLst>
              </p:cNvPr>
              <p:cNvSpPr/>
              <p:nvPr/>
            </p:nvSpPr>
            <p:spPr>
              <a:xfrm>
                <a:off x="7162800" y="3429000"/>
                <a:ext cx="15240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funct</a:t>
                </a:r>
                <a:endPara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5:0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D7D4E2F7-F805-405E-9A62-2416CAFBCB6E}"/>
                </a:ext>
              </a:extLst>
            </p:cNvPr>
            <p:cNvGrpSpPr/>
            <p:nvPr/>
          </p:nvGrpSpPr>
          <p:grpSpPr>
            <a:xfrm rot="5400000">
              <a:off x="-914400" y="3886200"/>
              <a:ext cx="4114800" cy="304800"/>
              <a:chOff x="457200" y="3429000"/>
              <a:chExt cx="8229600" cy="457200"/>
            </a:xfrm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5059C16F-B893-419D-B086-755CDC269A03}"/>
                  </a:ext>
                </a:extLst>
              </p:cNvPr>
              <p:cNvSpPr/>
              <p:nvPr/>
            </p:nvSpPr>
            <p:spPr>
              <a:xfrm>
                <a:off x="457200" y="3429000"/>
                <a:ext cx="15240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000000</a:t>
                </a:r>
                <a:endParaRPr lang="en-SG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DC181E93-CEBA-455D-B75C-DFB8D63ABDCE}"/>
                  </a:ext>
                </a:extLst>
              </p:cNvPr>
              <p:cNvSpPr/>
              <p:nvPr/>
            </p:nvSpPr>
            <p:spPr>
              <a:xfrm>
                <a:off x="19812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01001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4CA58587-9B00-48F9-ADE3-5CC760CB9129}"/>
                  </a:ext>
                </a:extLst>
              </p:cNvPr>
              <p:cNvSpPr/>
              <p:nvPr/>
            </p:nvSpPr>
            <p:spPr>
              <a:xfrm>
                <a:off x="32766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01010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506C1B8-9E45-4A71-ACE2-DBD70198DEA8}"/>
                  </a:ext>
                </a:extLst>
              </p:cNvPr>
              <p:cNvSpPr/>
              <p:nvPr/>
            </p:nvSpPr>
            <p:spPr>
              <a:xfrm>
                <a:off x="45720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01000</a:t>
                </a:r>
                <a:endParaRPr lang="en-SG" sz="12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74F880F0-2BCA-42D4-B916-BC473D3D7CC3}"/>
                  </a:ext>
                </a:extLst>
              </p:cNvPr>
              <p:cNvSpPr/>
              <p:nvPr/>
            </p:nvSpPr>
            <p:spPr>
              <a:xfrm>
                <a:off x="58674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00000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26D207A-D248-4790-B0E4-6F05B3194C8B}"/>
                  </a:ext>
                </a:extLst>
              </p:cNvPr>
              <p:cNvSpPr/>
              <p:nvPr/>
            </p:nvSpPr>
            <p:spPr>
              <a:xfrm>
                <a:off x="7162800" y="3429000"/>
                <a:ext cx="15240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100000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cxnSp>
          <p:nvCxnSpPr>
            <p:cNvPr id="288" name="Elbow Connector 122">
              <a:extLst>
                <a:ext uri="{FF2B5EF4-FFF2-40B4-BE49-F238E27FC236}">
                  <a16:creationId xmlns:a16="http://schemas.microsoft.com/office/drawing/2014/main" id="{BC0986F0-6A40-4561-AD4C-7606C531BC15}"/>
                </a:ext>
              </a:extLst>
            </p:cNvPr>
            <p:cNvCxnSpPr/>
            <p:nvPr/>
          </p:nvCxnSpPr>
          <p:spPr>
            <a:xfrm>
              <a:off x="6477000" y="4080935"/>
              <a:ext cx="1905000" cy="1447800"/>
            </a:xfrm>
            <a:prstGeom prst="bentConnector3">
              <a:avLst>
                <a:gd name="adj1" fmla="val -667"/>
              </a:avLst>
            </a:prstGeom>
            <a:ln w="22225">
              <a:solidFill>
                <a:srgbClr val="C0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Rounded Rectangle 125">
              <a:extLst>
                <a:ext uri="{FF2B5EF4-FFF2-40B4-BE49-F238E27FC236}">
                  <a16:creationId xmlns:a16="http://schemas.microsoft.com/office/drawing/2014/main" id="{0D0C4AE2-93C4-46FA-B9F7-76275A139CF5}"/>
                </a:ext>
              </a:extLst>
            </p:cNvPr>
            <p:cNvSpPr/>
            <p:nvPr/>
          </p:nvSpPr>
          <p:spPr>
            <a:xfrm>
              <a:off x="8382000" y="4724400"/>
              <a:ext cx="264143" cy="914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rgbClr val="C00000"/>
                  </a:solidFill>
                </a:rPr>
                <a:t>MUX</a:t>
              </a:r>
              <a:endParaRPr lang="en-SG" sz="1600" b="1">
                <a:solidFill>
                  <a:srgbClr val="C00000"/>
                </a:solidFill>
              </a:endParaRPr>
            </a:p>
          </p:txBody>
        </p:sp>
        <p:sp>
          <p:nvSpPr>
            <p:cNvPr id="290" name="Text Box 319">
              <a:extLst>
                <a:ext uri="{FF2B5EF4-FFF2-40B4-BE49-F238E27FC236}">
                  <a16:creationId xmlns:a16="http://schemas.microsoft.com/office/drawing/2014/main" id="{2D0E15EC-7994-4E75-8299-808B53F41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5683" y="5833646"/>
              <a:ext cx="1172117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MemToReg</a:t>
              </a:r>
              <a:endParaRPr lang="en-US" sz="1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1" name="Line 16">
              <a:extLst>
                <a:ext uri="{FF2B5EF4-FFF2-40B4-BE49-F238E27FC236}">
                  <a16:creationId xmlns:a16="http://schemas.microsoft.com/office/drawing/2014/main" id="{D71011E3-B9EE-4B80-A38E-0F861583CC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9697" y="5638800"/>
              <a:ext cx="0" cy="268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B58364-E751-4DF4-B8A3-33A5C750E518}"/>
              </a:ext>
            </a:extLst>
          </p:cNvPr>
          <p:cNvGrpSpPr/>
          <p:nvPr/>
        </p:nvGrpSpPr>
        <p:grpSpPr>
          <a:xfrm>
            <a:off x="5816233" y="3971925"/>
            <a:ext cx="367408" cy="271464"/>
            <a:chOff x="4292233" y="3971925"/>
            <a:chExt cx="367408" cy="271464"/>
          </a:xfrm>
        </p:grpSpPr>
        <p:sp>
          <p:nvSpPr>
            <p:cNvPr id="292" name="Text Box 42">
              <a:extLst>
                <a:ext uri="{FF2B5EF4-FFF2-40B4-BE49-F238E27FC236}">
                  <a16:creationId xmlns:a16="http://schemas.microsoft.com/office/drawing/2014/main" id="{591316C1-A6D3-4DEB-B455-A23CBAACE8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2233" y="3971925"/>
              <a:ext cx="367408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32</a:t>
              </a:r>
            </a:p>
          </p:txBody>
        </p:sp>
        <p:sp>
          <p:nvSpPr>
            <p:cNvPr id="293" name="Line 39">
              <a:extLst>
                <a:ext uri="{FF2B5EF4-FFF2-40B4-BE49-F238E27FC236}">
                  <a16:creationId xmlns:a16="http://schemas.microsoft.com/office/drawing/2014/main" id="{EC2A51D4-5264-4447-88EE-1C384DD4B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31194" y="4073526"/>
              <a:ext cx="100430" cy="1698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5445BD5D-E32C-4A65-85D6-C0EF600A5191}"/>
              </a:ext>
            </a:extLst>
          </p:cNvPr>
          <p:cNvGrpSpPr/>
          <p:nvPr/>
        </p:nvGrpSpPr>
        <p:grpSpPr>
          <a:xfrm>
            <a:off x="5951293" y="2984500"/>
            <a:ext cx="367408" cy="271464"/>
            <a:chOff x="4292233" y="3971925"/>
            <a:chExt cx="367408" cy="271464"/>
          </a:xfrm>
        </p:grpSpPr>
        <p:sp>
          <p:nvSpPr>
            <p:cNvPr id="295" name="Text Box 42">
              <a:extLst>
                <a:ext uri="{FF2B5EF4-FFF2-40B4-BE49-F238E27FC236}">
                  <a16:creationId xmlns:a16="http://schemas.microsoft.com/office/drawing/2014/main" id="{CF42BA10-9BBD-4EA6-987E-71D9005BA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2233" y="3971925"/>
              <a:ext cx="367408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32</a:t>
              </a:r>
            </a:p>
          </p:txBody>
        </p:sp>
        <p:sp>
          <p:nvSpPr>
            <p:cNvPr id="296" name="Line 39">
              <a:extLst>
                <a:ext uri="{FF2B5EF4-FFF2-40B4-BE49-F238E27FC236}">
                  <a16:creationId xmlns:a16="http://schemas.microsoft.com/office/drawing/2014/main" id="{048D9244-4CA6-41D8-BEA2-ABAF1EF917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31194" y="4073526"/>
              <a:ext cx="100430" cy="1698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300" name="Rounded Rectangle 102">
            <a:extLst>
              <a:ext uri="{FF2B5EF4-FFF2-40B4-BE49-F238E27FC236}">
                <a16:creationId xmlns:a16="http://schemas.microsoft.com/office/drawing/2014/main" id="{68AB298D-60C5-4002-BBC9-6E0D9239907C}"/>
              </a:ext>
            </a:extLst>
          </p:cNvPr>
          <p:cNvSpPr/>
          <p:nvPr/>
        </p:nvSpPr>
        <p:spPr>
          <a:xfrm>
            <a:off x="6895492" y="5613821"/>
            <a:ext cx="2438400" cy="10668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MemToReg</a:t>
            </a:r>
            <a:r>
              <a:rPr lang="en-US" sz="1600" b="1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A control signal to indicate whether result came from memory or ALU unit</a:t>
            </a:r>
            <a:endParaRPr lang="en-SG" sz="1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2C43F2-A229-4530-821E-A37E125CFACB}"/>
                  </a:ext>
                </a:extLst>
              </p14:cNvPr>
              <p14:cNvContentPartPr/>
              <p14:nvPr/>
            </p14:nvContentPartPr>
            <p14:xfrm>
              <a:off x="4459680" y="1609560"/>
              <a:ext cx="6012000" cy="4583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2C43F2-A229-4530-821E-A37E125CFA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0320" y="1600200"/>
                <a:ext cx="6030720" cy="460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09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Writing Back </a:t>
            </a:r>
          </a:p>
        </p:txBody>
      </p:sp>
    </p:spTree>
    <p:extLst>
      <p:ext uri="{BB962C8B-B14F-4D97-AF65-F5344CB8AC3E}">
        <p14:creationId xmlns:p14="http://schemas.microsoft.com/office/powerpoint/2010/main" val="110718994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>
                <a:solidFill>
                  <a:srgbClr val="0000FF"/>
                </a:solidFill>
              </a:rPr>
              <a:t>5.5 Register Write Stage: </a:t>
            </a:r>
            <a:r>
              <a:rPr lang="en-SG" sz="3600" b="1">
                <a:solidFill>
                  <a:srgbClr val="0000FF"/>
                </a:solidFill>
              </a:rPr>
              <a:t>Routing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1556F28-C0AE-4784-AF7A-42444235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38</a:t>
            </a:fld>
            <a:endParaRPr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F85E99AF-01A8-4784-AB58-B0E7F2960F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0361" y="3185441"/>
            <a:ext cx="1371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5" name="Line 29">
            <a:extLst>
              <a:ext uri="{FF2B5EF4-FFF2-40B4-BE49-F238E27FC236}">
                <a16:creationId xmlns:a16="http://schemas.microsoft.com/office/drawing/2014/main" id="{C35A3F73-A394-4D37-9B8A-75E52579E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6561" y="4176041"/>
            <a:ext cx="930002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4327EA-0DBD-46FD-AD20-7E9DEC4AEE50}"/>
              </a:ext>
            </a:extLst>
          </p:cNvPr>
          <p:cNvCxnSpPr>
            <a:endCxn id="32" idx="0"/>
          </p:cNvCxnSpPr>
          <p:nvPr/>
        </p:nvCxnSpPr>
        <p:spPr>
          <a:xfrm>
            <a:off x="2549147" y="3052092"/>
            <a:ext cx="1300651" cy="57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EC667E-6AF1-4F04-A54F-9059705C5FF2}"/>
              </a:ext>
            </a:extLst>
          </p:cNvPr>
          <p:cNvCxnSpPr>
            <a:endCxn id="33" idx="0"/>
          </p:cNvCxnSpPr>
          <p:nvPr/>
        </p:nvCxnSpPr>
        <p:spPr>
          <a:xfrm flipV="1">
            <a:off x="2549147" y="3490241"/>
            <a:ext cx="1300651" cy="2095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B8216A-533D-4036-B281-6FB6742AA6F1}"/>
              </a:ext>
            </a:extLst>
          </p:cNvPr>
          <p:cNvCxnSpPr/>
          <p:nvPr/>
        </p:nvCxnSpPr>
        <p:spPr>
          <a:xfrm>
            <a:off x="2584761" y="4557041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309">
            <a:extLst>
              <a:ext uri="{FF2B5EF4-FFF2-40B4-BE49-F238E27FC236}">
                <a16:creationId xmlns:a16="http://schemas.microsoft.com/office/drawing/2014/main" id="{E1468811-DAAF-4CE2-8DAA-9740C6D65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359" y="2804441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[25:21]</a:t>
            </a:r>
          </a:p>
        </p:txBody>
      </p:sp>
      <p:sp>
        <p:nvSpPr>
          <p:cNvPr id="20" name="Text Box 310">
            <a:extLst>
              <a:ext uri="{FF2B5EF4-FFF2-40B4-BE49-F238E27FC236}">
                <a16:creationId xmlns:a16="http://schemas.microsoft.com/office/drawing/2014/main" id="{1AA1F7CC-2EC4-4301-89B3-8D95CF19FF1D}"/>
              </a:ext>
            </a:extLst>
          </p:cNvPr>
          <p:cNvSpPr txBox="1">
            <a:spLocks noChangeArrowheads="1"/>
          </p:cNvSpPr>
          <p:nvPr/>
        </p:nvSpPr>
        <p:spPr bwMode="auto">
          <a:xfrm rot="21202696">
            <a:off x="2519938" y="3364396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[20:16]</a:t>
            </a:r>
          </a:p>
        </p:txBody>
      </p:sp>
      <p:sp>
        <p:nvSpPr>
          <p:cNvPr id="22" name="Text Box 324">
            <a:extLst>
              <a:ext uri="{FF2B5EF4-FFF2-40B4-BE49-F238E27FC236}">
                <a16:creationId xmlns:a16="http://schemas.microsoft.com/office/drawing/2014/main" id="{78EC8485-E6FC-415A-8B48-4A739339A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930" y="4557041"/>
            <a:ext cx="1077539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[15:11]</a:t>
            </a:r>
          </a:p>
        </p:txBody>
      </p:sp>
      <p:sp>
        <p:nvSpPr>
          <p:cNvPr id="23" name="Rounded Rectangle 38">
            <a:extLst>
              <a:ext uri="{FF2B5EF4-FFF2-40B4-BE49-F238E27FC236}">
                <a16:creationId xmlns:a16="http://schemas.microsoft.com/office/drawing/2014/main" id="{1206412C-7CDD-46EB-884D-5CBBFE62CB48}"/>
              </a:ext>
            </a:extLst>
          </p:cNvPr>
          <p:cNvSpPr/>
          <p:nvPr/>
        </p:nvSpPr>
        <p:spPr>
          <a:xfrm>
            <a:off x="3539689" y="3871241"/>
            <a:ext cx="26414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cxnSp>
        <p:nvCxnSpPr>
          <p:cNvPr id="24" name="Shape 39">
            <a:extLst>
              <a:ext uri="{FF2B5EF4-FFF2-40B4-BE49-F238E27FC236}">
                <a16:creationId xmlns:a16="http://schemas.microsoft.com/office/drawing/2014/main" id="{7A261747-D0C5-4047-BA43-5700EBE43F6D}"/>
              </a:ext>
            </a:extLst>
          </p:cNvPr>
          <p:cNvCxnSpPr>
            <a:stCxn id="20" idx="2"/>
            <a:endCxn id="23" idx="1"/>
          </p:cNvCxnSpPr>
          <p:nvPr/>
        </p:nvCxnSpPr>
        <p:spPr>
          <a:xfrm rot="16200000" flipH="1">
            <a:off x="2946974" y="3735725"/>
            <a:ext cx="718645" cy="466785"/>
          </a:xfrm>
          <a:prstGeom prst="bentConnector2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05D87-8F4D-4E54-A143-EE0D68259C07}"/>
              </a:ext>
            </a:extLst>
          </p:cNvPr>
          <p:cNvCxnSpPr>
            <a:stCxn id="23" idx="3"/>
            <a:endCxn id="34" idx="0"/>
          </p:cNvCxnSpPr>
          <p:nvPr/>
        </p:nvCxnSpPr>
        <p:spPr>
          <a:xfrm flipV="1">
            <a:off x="3803832" y="3947440"/>
            <a:ext cx="112001" cy="3810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53">
            <a:extLst>
              <a:ext uri="{FF2B5EF4-FFF2-40B4-BE49-F238E27FC236}">
                <a16:creationId xmlns:a16="http://schemas.microsoft.com/office/drawing/2014/main" id="{00ED6B68-C059-471F-BAC5-461CF84C9666}"/>
              </a:ext>
            </a:extLst>
          </p:cNvPr>
          <p:cNvCxnSpPr>
            <a:stCxn id="51" idx="6"/>
            <a:endCxn id="28" idx="1"/>
          </p:cNvCxnSpPr>
          <p:nvPr/>
        </p:nvCxnSpPr>
        <p:spPr>
          <a:xfrm flipV="1">
            <a:off x="5460750" y="4480841"/>
            <a:ext cx="787951" cy="1028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324">
            <a:extLst>
              <a:ext uri="{FF2B5EF4-FFF2-40B4-BE49-F238E27FC236}">
                <a16:creationId xmlns:a16="http://schemas.microsoft.com/office/drawing/2014/main" id="{F141A6D8-C34C-49C5-8452-7EBFA46C7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2567" y="5319041"/>
            <a:ext cx="986167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Inst [15:0]</a:t>
            </a:r>
          </a:p>
        </p:txBody>
      </p:sp>
      <p:sp>
        <p:nvSpPr>
          <p:cNvPr id="28" name="Rounded Rectangle 45">
            <a:extLst>
              <a:ext uri="{FF2B5EF4-FFF2-40B4-BE49-F238E27FC236}">
                <a16:creationId xmlns:a16="http://schemas.microsoft.com/office/drawing/2014/main" id="{A901C956-D06C-4E08-925B-D9F22EE37BB1}"/>
              </a:ext>
            </a:extLst>
          </p:cNvPr>
          <p:cNvSpPr/>
          <p:nvPr/>
        </p:nvSpPr>
        <p:spPr>
          <a:xfrm>
            <a:off x="6248701" y="4023641"/>
            <a:ext cx="26414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AEEF3-CA50-447F-8231-7437E63653C6}"/>
              </a:ext>
            </a:extLst>
          </p:cNvPr>
          <p:cNvCxnSpPr/>
          <p:nvPr/>
        </p:nvCxnSpPr>
        <p:spPr>
          <a:xfrm>
            <a:off x="2549154" y="5547641"/>
            <a:ext cx="20471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ine 28">
            <a:extLst>
              <a:ext uri="{FF2B5EF4-FFF2-40B4-BE49-F238E27FC236}">
                <a16:creationId xmlns:a16="http://schemas.microsoft.com/office/drawing/2014/main" id="{08BF8D83-1105-47CD-B28A-DF94AF95D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2844" y="4480841"/>
            <a:ext cx="33911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2" name="Line 24">
            <a:extLst>
              <a:ext uri="{FF2B5EF4-FFF2-40B4-BE49-F238E27FC236}">
                <a16:creationId xmlns:a16="http://schemas.microsoft.com/office/drawing/2014/main" id="{CF5AF49A-51BE-4913-B7A8-291266463B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9798" y="3109241"/>
            <a:ext cx="543419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3" name="Line 25">
            <a:extLst>
              <a:ext uri="{FF2B5EF4-FFF2-40B4-BE49-F238E27FC236}">
                <a16:creationId xmlns:a16="http://schemas.microsoft.com/office/drawing/2014/main" id="{8F823811-E37E-49CD-99EF-39BDF0EA7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9798" y="3490241"/>
            <a:ext cx="543419" cy="1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4" name="Line 26">
            <a:extLst>
              <a:ext uri="{FF2B5EF4-FFF2-40B4-BE49-F238E27FC236}">
                <a16:creationId xmlns:a16="http://schemas.microsoft.com/office/drawing/2014/main" id="{85EBC52A-99B6-4137-B0D8-1951B13A18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15833" y="3939503"/>
            <a:ext cx="477383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5" name="Line 16">
            <a:extLst>
              <a:ext uri="{FF2B5EF4-FFF2-40B4-BE49-F238E27FC236}">
                <a16:creationId xmlns:a16="http://schemas.microsoft.com/office/drawing/2014/main" id="{AF097D9E-21D1-445A-8767-F522CE904F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8205" y="4480841"/>
            <a:ext cx="0" cy="268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CCC0BD5F-C64E-40A6-907C-F580BE6B0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2400" y="2880642"/>
            <a:ext cx="1129733" cy="16764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37" name="Text Box 17">
            <a:extLst>
              <a:ext uri="{FF2B5EF4-FFF2-40B4-BE49-F238E27FC236}">
                <a16:creationId xmlns:a16="http://schemas.microsoft.com/office/drawing/2014/main" id="{7F070CB4-96FB-43D7-BEA0-25E0187F2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784" y="3015420"/>
            <a:ext cx="47801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RR1</a:t>
            </a:r>
          </a:p>
        </p:txBody>
      </p:sp>
      <p:sp>
        <p:nvSpPr>
          <p:cNvPr id="38" name="Text Box 18">
            <a:extLst>
              <a:ext uri="{FF2B5EF4-FFF2-40B4-BE49-F238E27FC236}">
                <a16:creationId xmlns:a16="http://schemas.microsoft.com/office/drawing/2014/main" id="{15348303-899D-4AB7-9914-662B5B975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784" y="3396420"/>
            <a:ext cx="47801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RR2</a:t>
            </a:r>
          </a:p>
        </p:txBody>
      </p:sp>
      <p:sp>
        <p:nvSpPr>
          <p:cNvPr id="39" name="Text Box 19">
            <a:extLst>
              <a:ext uri="{FF2B5EF4-FFF2-40B4-BE49-F238E27FC236}">
                <a16:creationId xmlns:a16="http://schemas.microsoft.com/office/drawing/2014/main" id="{E4644004-E18B-4F65-8BF6-7501CDFAD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784" y="3795041"/>
            <a:ext cx="42992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</a:t>
            </a:r>
          </a:p>
        </p:txBody>
      </p:sp>
      <p:sp>
        <p:nvSpPr>
          <p:cNvPr id="40" name="Text Box 20">
            <a:extLst>
              <a:ext uri="{FF2B5EF4-FFF2-40B4-BE49-F238E27FC236}">
                <a16:creationId xmlns:a16="http://schemas.microsoft.com/office/drawing/2014/main" id="{B0F6BF8A-9D8D-4A5C-AFC5-401D40FA5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783" y="4310820"/>
            <a:ext cx="599177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WD</a:t>
            </a:r>
          </a:p>
        </p:txBody>
      </p:sp>
      <p:sp>
        <p:nvSpPr>
          <p:cNvPr id="41" name="Text Box 21">
            <a:extLst>
              <a:ext uri="{FF2B5EF4-FFF2-40B4-BE49-F238E27FC236}">
                <a16:creationId xmlns:a16="http://schemas.microsoft.com/office/drawing/2014/main" id="{EFB4D0DF-5566-422C-BF75-F5E95C36E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160" y="3033041"/>
            <a:ext cx="482824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RD1</a:t>
            </a:r>
          </a:p>
        </p:txBody>
      </p:sp>
      <p:sp>
        <p:nvSpPr>
          <p:cNvPr id="42" name="Text Box 22">
            <a:extLst>
              <a:ext uri="{FF2B5EF4-FFF2-40B4-BE49-F238E27FC236}">
                <a16:creationId xmlns:a16="http://schemas.microsoft.com/office/drawing/2014/main" id="{3B7D5556-C4DE-4E80-9833-23B4D1466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160" y="4082220"/>
            <a:ext cx="482824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RD2</a:t>
            </a:r>
          </a:p>
        </p:txBody>
      </p:sp>
      <p:sp>
        <p:nvSpPr>
          <p:cNvPr id="43" name="Text Box 36">
            <a:extLst>
              <a:ext uri="{FF2B5EF4-FFF2-40B4-BE49-F238E27FC236}">
                <a16:creationId xmlns:a16="http://schemas.microsoft.com/office/drawing/2014/main" id="{BACC377B-3D5D-4340-9E1C-C1432ACA4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815" y="3566441"/>
            <a:ext cx="90922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Register</a:t>
            </a:r>
          </a:p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File</a:t>
            </a:r>
          </a:p>
        </p:txBody>
      </p:sp>
      <p:sp>
        <p:nvSpPr>
          <p:cNvPr id="44" name="Line 37">
            <a:extLst>
              <a:ext uri="{FF2B5EF4-FFF2-40B4-BE49-F238E27FC236}">
                <a16:creationId xmlns:a16="http://schemas.microsoft.com/office/drawing/2014/main" id="{B8AD4A72-4901-425D-B856-D285204276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0287" y="3036216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" name="Line 38">
            <a:extLst>
              <a:ext uri="{FF2B5EF4-FFF2-40B4-BE49-F238E27FC236}">
                <a16:creationId xmlns:a16="http://schemas.microsoft.com/office/drawing/2014/main" id="{99FE8A73-9B26-40EC-8B8A-C6C6ED1E20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0287" y="3420391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" name="Line 39">
            <a:extLst>
              <a:ext uri="{FF2B5EF4-FFF2-40B4-BE49-F238E27FC236}">
                <a16:creationId xmlns:a16="http://schemas.microsoft.com/office/drawing/2014/main" id="{D80FCD3A-D716-47EB-87CD-4D412C8AFB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0287" y="3853779"/>
            <a:ext cx="10043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" name="Text Box 40">
            <a:extLst>
              <a:ext uri="{FF2B5EF4-FFF2-40B4-BE49-F238E27FC236}">
                <a16:creationId xmlns:a16="http://schemas.microsoft.com/office/drawing/2014/main" id="{98A7B9C0-B097-42CC-BEA8-05E503BBB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719" y="2880641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48" name="Text Box 41">
            <a:extLst>
              <a:ext uri="{FF2B5EF4-FFF2-40B4-BE49-F238E27FC236}">
                <a16:creationId xmlns:a16="http://schemas.microsoft.com/office/drawing/2014/main" id="{AB51815E-3C0B-4DCD-81AA-2E9F491B1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580" y="3280691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49" name="Text Box 42">
            <a:extLst>
              <a:ext uri="{FF2B5EF4-FFF2-40B4-BE49-F238E27FC236}">
                <a16:creationId xmlns:a16="http://schemas.microsoft.com/office/drawing/2014/main" id="{8BFB07E4-BCA6-4182-AFCF-97E2EA6AC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580" y="3737891"/>
            <a:ext cx="2760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5</a:t>
            </a:r>
          </a:p>
        </p:txBody>
      </p:sp>
      <p:sp>
        <p:nvSpPr>
          <p:cNvPr id="50" name="Text Box 23">
            <a:extLst>
              <a:ext uri="{FF2B5EF4-FFF2-40B4-BE49-F238E27FC236}">
                <a16:creationId xmlns:a16="http://schemas.microsoft.com/office/drawing/2014/main" id="{FCF091D0-B042-400F-957D-9508691AB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285" y="4731666"/>
            <a:ext cx="104387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RegWrite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0DD1AED-450B-4A42-8198-CA898CF502F2}"/>
              </a:ext>
            </a:extLst>
          </p:cNvPr>
          <p:cNvSpPr/>
          <p:nvPr/>
        </p:nvSpPr>
        <p:spPr>
          <a:xfrm>
            <a:off x="4317751" y="5242841"/>
            <a:ext cx="1142999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Sign Extend</a:t>
            </a:r>
            <a:endParaRPr lang="en-SG" sz="1400">
              <a:solidFill>
                <a:schemeClr val="tx1"/>
              </a:solidFill>
            </a:endParaRPr>
          </a:p>
        </p:txBody>
      </p:sp>
      <p:sp>
        <p:nvSpPr>
          <p:cNvPr id="52" name="Line 32">
            <a:extLst>
              <a:ext uri="{FF2B5EF4-FFF2-40B4-BE49-F238E27FC236}">
                <a16:creationId xmlns:a16="http://schemas.microsoft.com/office/drawing/2014/main" id="{69643EBF-6D60-4F94-961B-DE3AAED2D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1961" y="2996530"/>
            <a:ext cx="762000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3" name="Line 33">
            <a:extLst>
              <a:ext uri="{FF2B5EF4-FFF2-40B4-BE49-F238E27FC236}">
                <a16:creationId xmlns:a16="http://schemas.microsoft.com/office/drawing/2014/main" id="{2F51A5BD-5A51-4475-97C8-E608B2D576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3960" y="3337841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4" name="Line 34">
            <a:extLst>
              <a:ext uri="{FF2B5EF4-FFF2-40B4-BE49-F238E27FC236}">
                <a16:creationId xmlns:a16="http://schemas.microsoft.com/office/drawing/2014/main" id="{65EB922C-7237-4002-B1C6-7D0FE4ABA0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1960" y="4252241"/>
            <a:ext cx="76200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5" name="Line 35">
            <a:extLst>
              <a:ext uri="{FF2B5EF4-FFF2-40B4-BE49-F238E27FC236}">
                <a16:creationId xmlns:a16="http://schemas.microsoft.com/office/drawing/2014/main" id="{DB01529C-C532-4DDF-8B54-9AE5FB4CC8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2672" y="3956966"/>
            <a:ext cx="0" cy="652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6" name="Line 36">
            <a:extLst>
              <a:ext uri="{FF2B5EF4-FFF2-40B4-BE49-F238E27FC236}">
                <a16:creationId xmlns:a16="http://schemas.microsoft.com/office/drawing/2014/main" id="{6E7D5024-0490-4D60-95B1-054EDD31F5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2672" y="3764879"/>
            <a:ext cx="153988" cy="192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" name="Line 37">
            <a:extLst>
              <a:ext uri="{FF2B5EF4-FFF2-40B4-BE49-F238E27FC236}">
                <a16:creationId xmlns:a16="http://schemas.microsoft.com/office/drawing/2014/main" id="{210C3103-90A5-4029-8926-B3E489B19D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1960" y="3534691"/>
            <a:ext cx="153988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" name="Line 38">
            <a:extLst>
              <a:ext uri="{FF2B5EF4-FFF2-40B4-BE49-F238E27FC236}">
                <a16:creationId xmlns:a16="http://schemas.microsoft.com/office/drawing/2014/main" id="{150B24DA-0C96-478D-92AD-BBFA874D3B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1960" y="2996529"/>
            <a:ext cx="0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9" name="Line 41">
            <a:extLst>
              <a:ext uri="{FF2B5EF4-FFF2-40B4-BE49-F238E27FC236}">
                <a16:creationId xmlns:a16="http://schemas.microsoft.com/office/drawing/2014/main" id="{6DF4FB11-35EA-47AD-8234-7681248C56A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1223" y="2652041"/>
            <a:ext cx="0" cy="5365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660066"/>
              </a:solidFill>
            </a:endParaRPr>
          </a:p>
        </p:txBody>
      </p:sp>
      <p:sp>
        <p:nvSpPr>
          <p:cNvPr id="60" name="Text Box 44">
            <a:extLst>
              <a:ext uri="{FF2B5EF4-FFF2-40B4-BE49-F238E27FC236}">
                <a16:creationId xmlns:a16="http://schemas.microsoft.com/office/drawing/2014/main" id="{E38282DD-3670-41AC-B48E-61AD71F01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360" y="3855366"/>
            <a:ext cx="5969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latin typeface="Verdana" pitchFamily="34" charset="0"/>
              </a:rPr>
              <a:t>ALU</a:t>
            </a:r>
          </a:p>
          <a:p>
            <a:pPr algn="r"/>
            <a:r>
              <a:rPr lang="en-US" sz="1000" b="1">
                <a:latin typeface="Verdana" pitchFamily="34" charset="0"/>
              </a:rPr>
              <a:t>result</a:t>
            </a:r>
          </a:p>
        </p:txBody>
      </p:sp>
      <p:sp>
        <p:nvSpPr>
          <p:cNvPr id="61" name="Text Box 45">
            <a:extLst>
              <a:ext uri="{FF2B5EF4-FFF2-40B4-BE49-F238E27FC236}">
                <a16:creationId xmlns:a16="http://schemas.microsoft.com/office/drawing/2014/main" id="{923E2394-A8F7-4262-9B7D-5D94EA978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3236" y="3566441"/>
            <a:ext cx="5238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ALU</a:t>
            </a:r>
          </a:p>
        </p:txBody>
      </p:sp>
      <p:sp>
        <p:nvSpPr>
          <p:cNvPr id="62" name="Text Box 46">
            <a:extLst>
              <a:ext uri="{FF2B5EF4-FFF2-40B4-BE49-F238E27FC236}">
                <a16:creationId xmlns:a16="http://schemas.microsoft.com/office/drawing/2014/main" id="{ADB7CD9A-4E10-4F15-9516-32C309C7B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466" y="2366728"/>
            <a:ext cx="1296988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ALUcontrol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Line 47">
            <a:extLst>
              <a:ext uri="{FF2B5EF4-FFF2-40B4-BE49-F238E27FC236}">
                <a16:creationId xmlns:a16="http://schemas.microsoft.com/office/drawing/2014/main" id="{C9D2D081-AE1D-46B6-A24F-56B3F9A46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5335" y="3036216"/>
            <a:ext cx="230188" cy="777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660066"/>
              </a:solidFill>
            </a:endParaRPr>
          </a:p>
        </p:txBody>
      </p:sp>
      <p:sp>
        <p:nvSpPr>
          <p:cNvPr id="64" name="Text Box 48">
            <a:extLst>
              <a:ext uri="{FF2B5EF4-FFF2-40B4-BE49-F238E27FC236}">
                <a16:creationId xmlns:a16="http://schemas.microsoft.com/office/drawing/2014/main" id="{CDDC3FE7-3D85-4A29-9E9E-728839B9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360" y="2817141"/>
            <a:ext cx="2746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solidFill>
                  <a:srgbClr val="660066"/>
                </a:solidFill>
                <a:latin typeface="Verdana" pitchFamily="34" charset="0"/>
              </a:rPr>
              <a:t>4</a:t>
            </a:r>
          </a:p>
        </p:txBody>
      </p:sp>
      <p:sp>
        <p:nvSpPr>
          <p:cNvPr id="65" name="Rectangle 52">
            <a:extLst>
              <a:ext uri="{FF2B5EF4-FFF2-40B4-BE49-F238E27FC236}">
                <a16:creationId xmlns:a16="http://schemas.microsoft.com/office/drawing/2014/main" id="{285A0BA9-443A-404B-8B04-937931DF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960" y="3863316"/>
            <a:ext cx="1247662" cy="1463040"/>
          </a:xfrm>
          <a:prstGeom prst="rect">
            <a:avLst/>
          </a:prstGeom>
          <a:solidFill>
            <a:srgbClr val="E2FFC5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6" name="Line 53">
            <a:extLst>
              <a:ext uri="{FF2B5EF4-FFF2-40B4-BE49-F238E27FC236}">
                <a16:creationId xmlns:a16="http://schemas.microsoft.com/office/drawing/2014/main" id="{A80EB016-3440-48B7-909D-D7D132A1C9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14161" y="4938041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7" name="Text Box 55">
            <a:extLst>
              <a:ext uri="{FF2B5EF4-FFF2-40B4-BE49-F238E27FC236}">
                <a16:creationId xmlns:a16="http://schemas.microsoft.com/office/drawing/2014/main" id="{81C5C05A-D72A-42F5-AAD0-DB4C07AD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6542" y="4176041"/>
            <a:ext cx="87876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Data</a:t>
            </a:r>
          </a:p>
          <a:p>
            <a:pPr algn="ctr"/>
            <a:r>
              <a:rPr lang="en-US" sz="1200" b="1" i="1">
                <a:solidFill>
                  <a:srgbClr val="C00000"/>
                </a:solidFill>
                <a:latin typeface="Verdana" pitchFamily="34" charset="0"/>
              </a:rPr>
              <a:t>Memory</a:t>
            </a:r>
          </a:p>
        </p:txBody>
      </p:sp>
      <p:sp>
        <p:nvSpPr>
          <p:cNvPr id="68" name="Text Box 56">
            <a:extLst>
              <a:ext uri="{FF2B5EF4-FFF2-40B4-BE49-F238E27FC236}">
                <a16:creationId xmlns:a16="http://schemas.microsoft.com/office/drawing/2014/main" id="{FD9063CB-8B94-4B0B-95ED-0A3ED299A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260" y="3937388"/>
            <a:ext cx="763351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latin typeface="Verdana" pitchFamily="34" charset="0"/>
              </a:rPr>
              <a:t>Address</a:t>
            </a:r>
          </a:p>
        </p:txBody>
      </p:sp>
      <p:sp>
        <p:nvSpPr>
          <p:cNvPr id="69" name="Text Box 57">
            <a:extLst>
              <a:ext uri="{FF2B5EF4-FFF2-40B4-BE49-F238E27FC236}">
                <a16:creationId xmlns:a16="http://schemas.microsoft.com/office/drawing/2014/main" id="{67714B86-8BC0-4C73-A8C3-DB6C85442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8252" y="4693566"/>
            <a:ext cx="58862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Read </a:t>
            </a:r>
          </a:p>
          <a:p>
            <a:r>
              <a:rPr lang="en-US" sz="1000" b="1">
                <a:latin typeface="Verdana" pitchFamily="34" charset="0"/>
              </a:rPr>
              <a:t>Data</a:t>
            </a:r>
          </a:p>
        </p:txBody>
      </p:sp>
      <p:sp>
        <p:nvSpPr>
          <p:cNvPr id="70" name="Text Box 59">
            <a:extLst>
              <a:ext uri="{FF2B5EF4-FFF2-40B4-BE49-F238E27FC236}">
                <a16:creationId xmlns:a16="http://schemas.microsoft.com/office/drawing/2014/main" id="{1C933CD6-C466-4036-892E-75865950B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961" y="4938041"/>
            <a:ext cx="622286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latin typeface="Verdana" pitchFamily="34" charset="0"/>
              </a:rPr>
              <a:t>Write </a:t>
            </a:r>
          </a:p>
          <a:p>
            <a:r>
              <a:rPr lang="en-US" sz="1000" b="1">
                <a:latin typeface="Verdana" pitchFamily="34" charset="0"/>
              </a:rPr>
              <a:t>Data</a:t>
            </a:r>
          </a:p>
        </p:txBody>
      </p:sp>
      <p:sp>
        <p:nvSpPr>
          <p:cNvPr id="71" name="Line 61">
            <a:extLst>
              <a:ext uri="{FF2B5EF4-FFF2-40B4-BE49-F238E27FC236}">
                <a16:creationId xmlns:a16="http://schemas.microsoft.com/office/drawing/2014/main" id="{F0495058-E25C-4DAF-B708-1723543D4CF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7701" y="3566441"/>
            <a:ext cx="0" cy="304800"/>
          </a:xfrm>
          <a:prstGeom prst="line">
            <a:avLst/>
          </a:prstGeom>
          <a:noFill/>
          <a:ln w="19050">
            <a:solidFill>
              <a:srgbClr val="7030A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2" name="Text Box 63">
            <a:extLst>
              <a:ext uri="{FF2B5EF4-FFF2-40B4-BE49-F238E27FC236}">
                <a16:creationId xmlns:a16="http://schemas.microsoft.com/office/drawing/2014/main" id="{FD085622-8F2D-4612-98BA-4029260E7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424" y="3202375"/>
            <a:ext cx="104387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MemWrite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3" name="Elbow Connector 92">
            <a:extLst>
              <a:ext uri="{FF2B5EF4-FFF2-40B4-BE49-F238E27FC236}">
                <a16:creationId xmlns:a16="http://schemas.microsoft.com/office/drawing/2014/main" id="{800DFD4B-1163-4608-92EF-C71DD3014C14}"/>
              </a:ext>
            </a:extLst>
          </p:cNvPr>
          <p:cNvCxnSpPr/>
          <p:nvPr/>
        </p:nvCxnSpPr>
        <p:spPr>
          <a:xfrm>
            <a:off x="5917951" y="4172411"/>
            <a:ext cx="2057400" cy="990600"/>
          </a:xfrm>
          <a:prstGeom prst="bentConnector3">
            <a:avLst>
              <a:gd name="adj1" fmla="val -617"/>
            </a:avLst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DCD7C0-4A7F-4C68-A60D-820FA26F3428}"/>
              </a:ext>
            </a:extLst>
          </p:cNvPr>
          <p:cNvCxnSpPr>
            <a:stCxn id="60" idx="3"/>
            <a:endCxn id="68" idx="1"/>
          </p:cNvCxnSpPr>
          <p:nvPr/>
        </p:nvCxnSpPr>
        <p:spPr>
          <a:xfrm>
            <a:off x="7601260" y="4053804"/>
            <a:ext cx="352000" cy="66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83F15533-850C-49CE-9E39-5D6BAAFBB2BF}"/>
              </a:ext>
            </a:extLst>
          </p:cNvPr>
          <p:cNvSpPr/>
          <p:nvPr/>
        </p:nvSpPr>
        <p:spPr>
          <a:xfrm rot="5400000">
            <a:off x="1670361" y="2118641"/>
            <a:ext cx="762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opcode</a:t>
            </a:r>
            <a:endParaRPr lang="en-US" sz="12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en-US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31:26</a:t>
            </a:r>
            <a:endParaRPr lang="en-SG" sz="12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1FEDE05-86F9-4C39-9D62-6DBD6093C013}"/>
              </a:ext>
            </a:extLst>
          </p:cNvPr>
          <p:cNvSpPr/>
          <p:nvPr/>
        </p:nvSpPr>
        <p:spPr>
          <a:xfrm rot="5400000">
            <a:off x="1727511" y="2823491"/>
            <a:ext cx="6477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rs</a:t>
            </a:r>
            <a:endParaRPr lang="en-US" sz="1200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25:21</a:t>
            </a:r>
            <a:endParaRPr lang="en-SG" sz="1200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D253FB2-ACC6-45F0-8D5E-42D93A15C2B1}"/>
              </a:ext>
            </a:extLst>
          </p:cNvPr>
          <p:cNvSpPr/>
          <p:nvPr/>
        </p:nvSpPr>
        <p:spPr>
          <a:xfrm rot="5400000">
            <a:off x="1727511" y="3471191"/>
            <a:ext cx="6477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rt</a:t>
            </a:r>
            <a:endParaRPr lang="en-US" sz="1200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20:16</a:t>
            </a:r>
            <a:endParaRPr lang="en-SG" sz="1200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0AEF12-AAA1-4801-8353-A3EAD61A0425}"/>
              </a:ext>
            </a:extLst>
          </p:cNvPr>
          <p:cNvSpPr/>
          <p:nvPr/>
        </p:nvSpPr>
        <p:spPr>
          <a:xfrm rot="5400000">
            <a:off x="1727511" y="4118891"/>
            <a:ext cx="6477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rd</a:t>
            </a:r>
          </a:p>
          <a:p>
            <a:pPr algn="ctr"/>
            <a:r>
              <a:rPr lang="en-US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15:11</a:t>
            </a:r>
            <a:endParaRPr lang="en-SG" sz="1200" b="1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6F9DF50-9641-43B3-B914-6A69C34CF87E}"/>
              </a:ext>
            </a:extLst>
          </p:cNvPr>
          <p:cNvSpPr/>
          <p:nvPr/>
        </p:nvSpPr>
        <p:spPr>
          <a:xfrm rot="5400000">
            <a:off x="1727511" y="4766591"/>
            <a:ext cx="6477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shamt</a:t>
            </a:r>
            <a:endParaRPr lang="en-US" sz="1200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10:6</a:t>
            </a:r>
            <a:endParaRPr lang="en-SG" sz="1200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0D4280F-ABDC-4EEA-BEA7-A4FEB9229CB1}"/>
              </a:ext>
            </a:extLst>
          </p:cNvPr>
          <p:cNvSpPr/>
          <p:nvPr/>
        </p:nvSpPr>
        <p:spPr>
          <a:xfrm rot="5400000">
            <a:off x="1670361" y="5471441"/>
            <a:ext cx="762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</a:t>
            </a:r>
            <a:endParaRPr lang="en-US" sz="1200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5:0</a:t>
            </a:r>
            <a:endParaRPr lang="en-SG" sz="1200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F1ABA5-4943-40BE-8C68-A3EC2DEB3613}"/>
              </a:ext>
            </a:extLst>
          </p:cNvPr>
          <p:cNvSpPr/>
          <p:nvPr/>
        </p:nvSpPr>
        <p:spPr>
          <a:xfrm rot="5400000">
            <a:off x="2051361" y="2194841"/>
            <a:ext cx="76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000000</a:t>
            </a:r>
            <a:endParaRPr lang="en-SG" sz="12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95DCE50-8D7B-45E5-B273-40CD3E3292DA}"/>
              </a:ext>
            </a:extLst>
          </p:cNvPr>
          <p:cNvSpPr/>
          <p:nvPr/>
        </p:nvSpPr>
        <p:spPr>
          <a:xfrm rot="5400000">
            <a:off x="2108511" y="2899691"/>
            <a:ext cx="6477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01001</a:t>
            </a:r>
            <a:endParaRPr lang="en-SG" sz="1200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9A25BCE-EC9A-4EE4-8E2A-E738C7CBEBE3}"/>
              </a:ext>
            </a:extLst>
          </p:cNvPr>
          <p:cNvSpPr/>
          <p:nvPr/>
        </p:nvSpPr>
        <p:spPr>
          <a:xfrm rot="5400000">
            <a:off x="2108511" y="3547391"/>
            <a:ext cx="6477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01010</a:t>
            </a:r>
            <a:endParaRPr lang="en-SG" sz="1200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33E6AF2-6958-4237-8B47-E4272F03A896}"/>
              </a:ext>
            </a:extLst>
          </p:cNvPr>
          <p:cNvSpPr/>
          <p:nvPr/>
        </p:nvSpPr>
        <p:spPr>
          <a:xfrm rot="5400000">
            <a:off x="2108511" y="4195091"/>
            <a:ext cx="6477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01000</a:t>
            </a:r>
            <a:endParaRPr lang="en-SG" sz="1200" b="1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D84BB48-A986-457D-88F5-E89965E1F331}"/>
              </a:ext>
            </a:extLst>
          </p:cNvPr>
          <p:cNvSpPr/>
          <p:nvPr/>
        </p:nvSpPr>
        <p:spPr>
          <a:xfrm rot="5400000">
            <a:off x="2108511" y="4842791"/>
            <a:ext cx="6477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00000</a:t>
            </a:r>
            <a:endParaRPr lang="en-SG" sz="1200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15735AC-7848-408C-A1A9-793F78CE31B1}"/>
              </a:ext>
            </a:extLst>
          </p:cNvPr>
          <p:cNvSpPr/>
          <p:nvPr/>
        </p:nvSpPr>
        <p:spPr>
          <a:xfrm rot="5400000">
            <a:off x="2051361" y="5547641"/>
            <a:ext cx="76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100000</a:t>
            </a:r>
            <a:endParaRPr lang="en-SG" sz="1200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9" name="Elbow Connector 122">
            <a:extLst>
              <a:ext uri="{FF2B5EF4-FFF2-40B4-BE49-F238E27FC236}">
                <a16:creationId xmlns:a16="http://schemas.microsoft.com/office/drawing/2014/main" id="{36BDA992-7724-4D6A-9AD4-C364F97E6FFE}"/>
              </a:ext>
            </a:extLst>
          </p:cNvPr>
          <p:cNvCxnSpPr/>
          <p:nvPr/>
        </p:nvCxnSpPr>
        <p:spPr>
          <a:xfrm>
            <a:off x="7766361" y="4065976"/>
            <a:ext cx="1905000" cy="1447800"/>
          </a:xfrm>
          <a:prstGeom prst="bentConnector3">
            <a:avLst>
              <a:gd name="adj1" fmla="val -667"/>
            </a:avLst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125">
            <a:extLst>
              <a:ext uri="{FF2B5EF4-FFF2-40B4-BE49-F238E27FC236}">
                <a16:creationId xmlns:a16="http://schemas.microsoft.com/office/drawing/2014/main" id="{2EB346E6-5EB9-429C-91E6-09689624EA10}"/>
              </a:ext>
            </a:extLst>
          </p:cNvPr>
          <p:cNvSpPr/>
          <p:nvPr/>
        </p:nvSpPr>
        <p:spPr>
          <a:xfrm>
            <a:off x="9671361" y="4709441"/>
            <a:ext cx="26414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MUX</a:t>
            </a:r>
            <a:endParaRPr lang="en-SG" sz="1600" b="1">
              <a:solidFill>
                <a:schemeClr val="tx1"/>
              </a:solidFill>
            </a:endParaRPr>
          </a:p>
        </p:txBody>
      </p:sp>
      <p:cxnSp>
        <p:nvCxnSpPr>
          <p:cNvPr id="91" name="Elbow Connector 100">
            <a:extLst>
              <a:ext uri="{FF2B5EF4-FFF2-40B4-BE49-F238E27FC236}">
                <a16:creationId xmlns:a16="http://schemas.microsoft.com/office/drawing/2014/main" id="{40526AF8-A507-44C5-9A41-0BC9C1749803}"/>
              </a:ext>
            </a:extLst>
          </p:cNvPr>
          <p:cNvCxnSpPr>
            <a:stCxn id="90" idx="3"/>
            <a:endCxn id="40" idx="1"/>
          </p:cNvCxnSpPr>
          <p:nvPr/>
        </p:nvCxnSpPr>
        <p:spPr>
          <a:xfrm flipH="1" flipV="1">
            <a:off x="4347783" y="4433931"/>
            <a:ext cx="5587721" cy="732710"/>
          </a:xfrm>
          <a:prstGeom prst="bentConnector5">
            <a:avLst>
              <a:gd name="adj1" fmla="val -4091"/>
              <a:gd name="adj2" fmla="val -114398"/>
              <a:gd name="adj3" fmla="val 104091"/>
            </a:avLst>
          </a:prstGeom>
          <a:ln w="22225">
            <a:solidFill>
              <a:srgbClr val="C0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Box 319">
            <a:extLst>
              <a:ext uri="{FF2B5EF4-FFF2-40B4-BE49-F238E27FC236}">
                <a16:creationId xmlns:a16="http://schemas.microsoft.com/office/drawing/2014/main" id="{E8C6FBF4-E09C-4216-9898-973EB030F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5364" y="4218487"/>
            <a:ext cx="1043876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MemToReg</a:t>
            </a:r>
            <a:endParaRPr lang="en-US" sz="1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3" name="Line 16">
            <a:extLst>
              <a:ext uri="{FF2B5EF4-FFF2-40B4-BE49-F238E27FC236}">
                <a16:creationId xmlns:a16="http://schemas.microsoft.com/office/drawing/2014/main" id="{43B12254-0977-479E-A756-EA4B4209E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3761" y="4480841"/>
            <a:ext cx="0" cy="2682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4" name="Snip Single Corner Rectangle 86">
            <a:extLst>
              <a:ext uri="{FF2B5EF4-FFF2-40B4-BE49-F238E27FC236}">
                <a16:creationId xmlns:a16="http://schemas.microsoft.com/office/drawing/2014/main" id="{E1BBF102-0C25-4F0C-A245-1BD8080FDAB9}"/>
              </a:ext>
            </a:extLst>
          </p:cNvPr>
          <p:cNvSpPr/>
          <p:nvPr/>
        </p:nvSpPr>
        <p:spPr>
          <a:xfrm>
            <a:off x="4114800" y="1333500"/>
            <a:ext cx="3962400" cy="533400"/>
          </a:xfrm>
          <a:prstGeom prst="snip1Rect">
            <a:avLst/>
          </a:prstGeom>
          <a:solidFill>
            <a:srgbClr val="FFFFCC">
              <a:alpha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spcBef>
                <a:spcPct val="30000"/>
              </a:spcBef>
              <a:buClr>
                <a:srgbClr val="D16349"/>
              </a:buClr>
              <a:buSzPct val="65000"/>
            </a:pPr>
            <a:r>
              <a:rPr lang="en-GB" sz="28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3000" b="1" kern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ker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$8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0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$9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0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$10</a:t>
            </a:r>
            <a:endParaRPr lang="en-US" sz="280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F7F290-EFE5-4F6D-AF62-265F24D66F7A}"/>
                  </a:ext>
                </a:extLst>
              </p14:cNvPr>
              <p14:cNvContentPartPr/>
              <p14:nvPr/>
            </p14:nvContentPartPr>
            <p14:xfrm>
              <a:off x="2115360" y="1025280"/>
              <a:ext cx="5365440" cy="3839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F7F290-EFE5-4F6D-AF62-265F24D66F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6000" y="1015920"/>
                <a:ext cx="5384160" cy="38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4698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9F91-DCF1-AB94-8838-741F812C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</p:spPr>
        <p:txBody>
          <a:bodyPr anchor="ctr">
            <a:normAutofit/>
          </a:bodyPr>
          <a:lstStyle/>
          <a:p>
            <a:r>
              <a:rPr lang="en-US"/>
              <a:t>Complete Datapath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D7550-F538-FDD9-95B1-D94DF4A1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63" y="1347568"/>
            <a:ext cx="7708273" cy="5492144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D8E24E4-39BA-D4B4-8414-DB56A6C8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454DA-DCED-D702-CF72-E6A68964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C49C2-B3B7-D52F-A77D-B42E1C5E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1947" y="18288"/>
            <a:ext cx="950452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spcAft>
                  <a:spcPts val="600"/>
                </a:spcAft>
                <a:defRPr/>
              </a:pPr>
              <a:t>39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6A78F7-1697-46D4-9056-1CC66C28BB8E}"/>
                  </a:ext>
                </a:extLst>
              </p14:cNvPr>
              <p14:cNvContentPartPr/>
              <p14:nvPr/>
            </p14:nvContentPartPr>
            <p14:xfrm>
              <a:off x="2797920" y="515880"/>
              <a:ext cx="8136000" cy="5939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6A78F7-1697-46D4-9056-1CC66C28BB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8560" y="506520"/>
                <a:ext cx="8154720" cy="59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9574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Hardware Stack</a:t>
            </a: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lnSpc>
                <a:spcPct val="90000"/>
              </a:lnSpc>
              <a:buFont typeface="Arial Unicode MS" panose="020B0604020202020204" pitchFamily="34" charset="-128"/>
              <a:buNone/>
            </a:pPr>
            <a:r>
              <a:rPr lang="en-US" altLang="en-US" sz="2800"/>
              <a:t>Transistor</a:t>
            </a:r>
          </a:p>
          <a:p>
            <a:pPr algn="ctr" eaLnBrk="1" hangingPunct="1">
              <a:lnSpc>
                <a:spcPct val="90000"/>
              </a:lnSpc>
              <a:buFont typeface="Arial Unicode MS" panose="020B0604020202020204" pitchFamily="34" charset="-128"/>
              <a:buNone/>
            </a:pPr>
            <a:endParaRPr lang="en-US" altLang="en-US" sz="2800"/>
          </a:p>
          <a:p>
            <a:pPr algn="ctr" eaLnBrk="1" hangingPunct="1">
              <a:lnSpc>
                <a:spcPct val="90000"/>
              </a:lnSpc>
              <a:buFont typeface="Arial Unicode MS" panose="020B0604020202020204" pitchFamily="34" charset="-128"/>
              <a:buNone/>
            </a:pPr>
            <a:r>
              <a:rPr lang="en-US" altLang="en-US" sz="2800"/>
              <a:t>Logic Gate</a:t>
            </a:r>
          </a:p>
          <a:p>
            <a:pPr algn="ctr" eaLnBrk="1" hangingPunct="1">
              <a:lnSpc>
                <a:spcPct val="90000"/>
              </a:lnSpc>
              <a:buFont typeface="Arial Unicode MS" panose="020B0604020202020204" pitchFamily="34" charset="-128"/>
              <a:buNone/>
            </a:pPr>
            <a:endParaRPr lang="en-US" altLang="en-US" sz="2800"/>
          </a:p>
          <a:p>
            <a:pPr algn="ctr" eaLnBrk="1" hangingPunct="1">
              <a:lnSpc>
                <a:spcPct val="90000"/>
              </a:lnSpc>
              <a:buFont typeface="Arial Unicode MS" panose="020B0604020202020204" pitchFamily="34" charset="-128"/>
              <a:buNone/>
            </a:pPr>
            <a:r>
              <a:rPr lang="en-US" altLang="en-US" sz="2800"/>
              <a:t>Circuits</a:t>
            </a:r>
          </a:p>
          <a:p>
            <a:pPr algn="ctr" eaLnBrk="1" hangingPunct="1">
              <a:lnSpc>
                <a:spcPct val="90000"/>
              </a:lnSpc>
              <a:buFont typeface="Arial Unicode MS" panose="020B0604020202020204" pitchFamily="34" charset="-128"/>
              <a:buNone/>
            </a:pPr>
            <a:endParaRPr lang="en-US" altLang="en-US" sz="2800"/>
          </a:p>
          <a:p>
            <a:pPr algn="ctr" eaLnBrk="1" hangingPunct="1">
              <a:lnSpc>
                <a:spcPct val="90000"/>
              </a:lnSpc>
              <a:buFont typeface="Arial Unicode MS" panose="020B0604020202020204" pitchFamily="34" charset="-128"/>
              <a:buNone/>
            </a:pPr>
            <a:r>
              <a:rPr lang="en-US" altLang="en-US" sz="2800"/>
              <a:t>Memory</a:t>
            </a:r>
          </a:p>
          <a:p>
            <a:pPr algn="ctr" eaLnBrk="1" hangingPunct="1">
              <a:lnSpc>
                <a:spcPct val="90000"/>
              </a:lnSpc>
              <a:buFont typeface="Arial Unicode MS" panose="020B0604020202020204" pitchFamily="34" charset="-128"/>
              <a:buNone/>
            </a:pPr>
            <a:endParaRPr lang="en-US" altLang="en-US" sz="2800"/>
          </a:p>
          <a:p>
            <a:pPr algn="ctr" eaLnBrk="1" hangingPunct="1">
              <a:lnSpc>
                <a:spcPct val="90000"/>
              </a:lnSpc>
              <a:buFont typeface="Arial Unicode MS" panose="020B0604020202020204" pitchFamily="34" charset="-128"/>
              <a:buNone/>
            </a:pPr>
            <a:r>
              <a:rPr lang="en-US" altLang="en-US" sz="2800"/>
              <a:t>Processor</a:t>
            </a:r>
          </a:p>
        </p:txBody>
      </p:sp>
      <p:sp>
        <p:nvSpPr>
          <p:cNvPr id="41991" name="AutoShape 4"/>
          <p:cNvSpPr>
            <a:spLocks noChangeArrowheads="1"/>
          </p:cNvSpPr>
          <p:nvPr/>
        </p:nvSpPr>
        <p:spPr bwMode="auto">
          <a:xfrm rot="5400000">
            <a:off x="5905500" y="2019300"/>
            <a:ext cx="457200" cy="6858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2" name="AutoShape 5"/>
          <p:cNvSpPr>
            <a:spLocks noChangeArrowheads="1"/>
          </p:cNvSpPr>
          <p:nvPr/>
        </p:nvSpPr>
        <p:spPr bwMode="auto">
          <a:xfrm rot="5400000">
            <a:off x="5905500" y="2933700"/>
            <a:ext cx="457200" cy="6858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3" name="AutoShape 6"/>
          <p:cNvSpPr>
            <a:spLocks noChangeArrowheads="1"/>
          </p:cNvSpPr>
          <p:nvPr/>
        </p:nvSpPr>
        <p:spPr bwMode="auto">
          <a:xfrm rot="5400000">
            <a:off x="5905500" y="3848100"/>
            <a:ext cx="457200" cy="6858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4" name="AutoShape 7"/>
          <p:cNvSpPr>
            <a:spLocks noChangeArrowheads="1"/>
          </p:cNvSpPr>
          <p:nvPr/>
        </p:nvSpPr>
        <p:spPr bwMode="auto">
          <a:xfrm rot="5400000">
            <a:off x="5905500" y="4838700"/>
            <a:ext cx="457200" cy="6858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98E5E4-6207-4E94-A3E7-84CCFCF92F1C}"/>
                  </a:ext>
                </a:extLst>
              </p14:cNvPr>
              <p14:cNvContentPartPr/>
              <p14:nvPr/>
            </p14:nvContentPartPr>
            <p14:xfrm>
              <a:off x="5051520" y="1384560"/>
              <a:ext cx="2952720" cy="4708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98E5E4-6207-4E94-A3E7-84CCFCF92F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2160" y="1375200"/>
                <a:ext cx="2971440" cy="47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91930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Week-5 Quiz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1953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7F9CE-D241-BCA6-609C-455CF68C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BB687-C751-0CF0-9042-4B2B3C398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DFAF-8940-4B43-47CB-C9654485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B146AD-ABC8-BE52-85FB-7B785E84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7473"/>
            <a:ext cx="8686799" cy="6531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7E1303-F916-1389-4E4B-83601798DDAC}"/>
              </a:ext>
            </a:extLst>
          </p:cNvPr>
          <p:cNvSpPr txBox="1"/>
          <p:nvPr/>
        </p:nvSpPr>
        <p:spPr>
          <a:xfrm>
            <a:off x="2070652" y="2170283"/>
            <a:ext cx="148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Register write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60FBB-3855-EBFE-5C87-9F6C2350F689}"/>
              </a:ext>
            </a:extLst>
          </p:cNvPr>
          <p:cNvSpPr txBox="1"/>
          <p:nvPr/>
        </p:nvSpPr>
        <p:spPr>
          <a:xfrm>
            <a:off x="2070652" y="2967753"/>
            <a:ext cx="5109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ALU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25E249-B7EA-8678-E995-7C50E673360F}"/>
              </a:ext>
            </a:extLst>
          </p:cNvPr>
          <p:cNvSpPr txBox="1"/>
          <p:nvPr/>
        </p:nvSpPr>
        <p:spPr>
          <a:xfrm>
            <a:off x="2070652" y="3711405"/>
            <a:ext cx="5109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Decode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82D22E-7A0E-CC6F-824E-D821307EC33C}"/>
              </a:ext>
            </a:extLst>
          </p:cNvPr>
          <p:cNvSpPr txBox="1"/>
          <p:nvPr/>
        </p:nvSpPr>
        <p:spPr>
          <a:xfrm>
            <a:off x="2070652" y="4486734"/>
            <a:ext cx="5109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Fetch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95356-65E5-BBDC-09E6-ABDA88FD8D82}"/>
              </a:ext>
            </a:extLst>
          </p:cNvPr>
          <p:cNvSpPr txBox="1"/>
          <p:nvPr/>
        </p:nvSpPr>
        <p:spPr>
          <a:xfrm>
            <a:off x="2070652" y="5262063"/>
            <a:ext cx="5109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Memory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20AA28-A837-4481-A7AB-8C81684D0D0F}"/>
                  </a:ext>
                </a:extLst>
              </p14:cNvPr>
              <p14:cNvContentPartPr/>
              <p14:nvPr/>
            </p14:nvContentPartPr>
            <p14:xfrm>
              <a:off x="2078280" y="1613520"/>
              <a:ext cx="6211440" cy="367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20AA28-A837-4481-A7AB-8C81684D0D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8920" y="1604160"/>
                <a:ext cx="6230160" cy="36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935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B6080-DFB5-F7EC-714C-170B1B01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7CF7-0B28-86FD-AAEE-F424C3391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16D91-2D89-5BDF-58E7-15FF47E2A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DCF0D6-431E-5B9D-4652-EFC93222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7472"/>
            <a:ext cx="9286913" cy="6492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8069F9-934A-5449-FE53-355B561F76A6}"/>
              </a:ext>
            </a:extLst>
          </p:cNvPr>
          <p:cNvSpPr txBox="1"/>
          <p:nvPr/>
        </p:nvSpPr>
        <p:spPr>
          <a:xfrm>
            <a:off x="5261114" y="2796210"/>
            <a:ext cx="235888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32-bit instruction in 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937BD-09EC-4B3E-13B3-312253686427}"/>
              </a:ext>
            </a:extLst>
          </p:cNvPr>
          <p:cNvSpPr txBox="1"/>
          <p:nvPr/>
        </p:nvSpPr>
        <p:spPr>
          <a:xfrm>
            <a:off x="5261110" y="3606191"/>
            <a:ext cx="283596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Operands 1 and 2 for the ALU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BC301-37AA-E0D5-7716-E84520DFFFFC}"/>
              </a:ext>
            </a:extLst>
          </p:cNvPr>
          <p:cNvSpPr txBox="1"/>
          <p:nvPr/>
        </p:nvSpPr>
        <p:spPr>
          <a:xfrm>
            <a:off x="5247855" y="4305248"/>
            <a:ext cx="271669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The result computed by the ALU and the 1-bit signal </a:t>
            </a:r>
            <a:r>
              <a:rPr lang="en-US" sz="1400" err="1">
                <a:solidFill>
                  <a:srgbClr val="C00000"/>
                </a:solidFill>
              </a:rPr>
              <a:t>isZero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6C107-2694-9FAA-F4C8-278CA776FCFE}"/>
              </a:ext>
            </a:extLst>
          </p:cNvPr>
          <p:cNvSpPr txBox="1"/>
          <p:nvPr/>
        </p:nvSpPr>
        <p:spPr>
          <a:xfrm>
            <a:off x="5261111" y="4940344"/>
            <a:ext cx="2703443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The data read from memory. For some instructions this stage is not executed.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6B830-913E-2556-4D75-3C8F3F96297F}"/>
              </a:ext>
            </a:extLst>
          </p:cNvPr>
          <p:cNvSpPr txBox="1"/>
          <p:nvPr/>
        </p:nvSpPr>
        <p:spPr>
          <a:xfrm>
            <a:off x="5254483" y="5790884"/>
            <a:ext cx="2703443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No output. Only the data from the ALU or memory is written to the Write Register (WR)</a:t>
            </a:r>
          </a:p>
        </p:txBody>
      </p:sp>
    </p:spTree>
    <p:extLst>
      <p:ext uri="{BB962C8B-B14F-4D97-AF65-F5344CB8AC3E}">
        <p14:creationId xmlns:p14="http://schemas.microsoft.com/office/powerpoint/2010/main" val="2883897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148ED-D2CE-D7A4-F067-4E108DC3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F9CA0-C112-2ECE-D72A-ACE2745B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A66EC-E266-D8A6-FBDF-59BBC43C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5C38-834A-B274-BB96-1DEBBE11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7472"/>
            <a:ext cx="9118765" cy="319085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FB2C6D-728C-62CF-9857-F71845554A48}"/>
              </a:ext>
            </a:extLst>
          </p:cNvPr>
          <p:cNvSpPr/>
          <p:nvPr/>
        </p:nvSpPr>
        <p:spPr>
          <a:xfrm>
            <a:off x="1802297" y="2358887"/>
            <a:ext cx="980661" cy="4505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F2AB9B-C209-4848-9244-468CE982FD3F}"/>
                  </a:ext>
                </a:extLst>
              </p14:cNvPr>
              <p14:cNvContentPartPr/>
              <p14:nvPr/>
            </p14:nvContentPartPr>
            <p14:xfrm>
              <a:off x="2095200" y="1631880"/>
              <a:ext cx="1054440" cy="69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F2AB9B-C209-4848-9244-468CE982FD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5840" y="1622520"/>
                <a:ext cx="1073160" cy="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91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80C0-523B-5E12-29F7-0E93D919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8A81E-67E4-3D7F-408E-4542955A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A7CB2-0444-F7E6-C884-BDD07089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417DD-51B3-D895-9354-566C5349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80" y="347472"/>
            <a:ext cx="9123685" cy="52581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AA2021-AA4B-7886-1A7D-8460C86E97DC}"/>
              </a:ext>
            </a:extLst>
          </p:cNvPr>
          <p:cNvSpPr/>
          <p:nvPr/>
        </p:nvSpPr>
        <p:spPr>
          <a:xfrm>
            <a:off x="1736035" y="4373218"/>
            <a:ext cx="1113182" cy="47707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27E4A0-86C6-46FC-961B-B59179844CEC}"/>
                  </a:ext>
                </a:extLst>
              </p14:cNvPr>
              <p14:cNvContentPartPr/>
              <p14:nvPr/>
            </p14:nvContentPartPr>
            <p14:xfrm>
              <a:off x="1045440" y="1294200"/>
              <a:ext cx="8672400" cy="2151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27E4A0-86C6-46FC-961B-B59179844C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6080" y="1284840"/>
                <a:ext cx="8691120" cy="21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7897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5BADB-2C36-B089-AE7B-D080EDA5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84AD10-6CBE-3337-A4AA-ACB40B9E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08C6F-37DB-0725-0D7A-6874345F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71520-C5C7-69E2-6BB1-687BF91A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80" y="347472"/>
            <a:ext cx="8587507" cy="6510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CFE60-F023-1788-9760-47F9539532C8}"/>
              </a:ext>
            </a:extLst>
          </p:cNvPr>
          <p:cNvSpPr txBox="1"/>
          <p:nvPr/>
        </p:nvSpPr>
        <p:spPr>
          <a:xfrm>
            <a:off x="4121427" y="4929809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D2348-D526-28EA-071A-05023D49F4F5}"/>
              </a:ext>
            </a:extLst>
          </p:cNvPr>
          <p:cNvSpPr txBox="1"/>
          <p:nvPr/>
        </p:nvSpPr>
        <p:spPr>
          <a:xfrm>
            <a:off x="5923724" y="4929809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53860-539E-4DDC-8CB4-FBA1DEC39915}"/>
              </a:ext>
            </a:extLst>
          </p:cNvPr>
          <p:cNvSpPr txBox="1"/>
          <p:nvPr/>
        </p:nvSpPr>
        <p:spPr>
          <a:xfrm>
            <a:off x="4237383" y="5443659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1234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EECA5-E8B9-5AD3-3636-59782524426A}"/>
              </a:ext>
            </a:extLst>
          </p:cNvPr>
          <p:cNvSpPr txBox="1"/>
          <p:nvPr/>
        </p:nvSpPr>
        <p:spPr>
          <a:xfrm>
            <a:off x="6831497" y="5443659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50DB79-5B7D-426E-82D9-C6D0CBCCC5C2}"/>
                  </a:ext>
                </a:extLst>
              </p14:cNvPr>
              <p14:cNvContentPartPr/>
              <p14:nvPr/>
            </p14:nvContentPartPr>
            <p14:xfrm>
              <a:off x="2224080" y="612000"/>
              <a:ext cx="7120440" cy="5629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50DB79-5B7D-426E-82D9-C6D0CBCCC5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720" y="602640"/>
                <a:ext cx="7139160" cy="56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150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D79BA-52A6-D2A3-C1BF-10786FEC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952FF-3746-31DF-2A40-C9627DAB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69BC4-AE4D-36CE-70F7-19BFE2CE2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01E6C-F3CA-261F-A791-C247521F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7472"/>
            <a:ext cx="8123583" cy="6458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564090-C59A-DE81-6E83-7F3671F1BBD6}"/>
              </a:ext>
            </a:extLst>
          </p:cNvPr>
          <p:cNvSpPr txBox="1"/>
          <p:nvPr/>
        </p:nvSpPr>
        <p:spPr>
          <a:xfrm>
            <a:off x="2875722" y="4518991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AF0F5-BDE0-A3D6-5B16-451CD355D4A5}"/>
              </a:ext>
            </a:extLst>
          </p:cNvPr>
          <p:cNvSpPr txBox="1"/>
          <p:nvPr/>
        </p:nvSpPr>
        <p:spPr>
          <a:xfrm>
            <a:off x="3034749" y="5102087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D9DFA-B5B1-5D0B-E3A0-20E92F380204}"/>
              </a:ext>
            </a:extLst>
          </p:cNvPr>
          <p:cNvSpPr txBox="1"/>
          <p:nvPr/>
        </p:nvSpPr>
        <p:spPr>
          <a:xfrm>
            <a:off x="3034749" y="5729762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DFCD8-0CB4-DC7D-304B-FADFB465A5C2}"/>
              </a:ext>
            </a:extLst>
          </p:cNvPr>
          <p:cNvSpPr txBox="1"/>
          <p:nvPr/>
        </p:nvSpPr>
        <p:spPr>
          <a:xfrm>
            <a:off x="3034749" y="6325863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54321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0A4E4C-2829-4223-9543-793B2CD13722}"/>
                  </a:ext>
                </a:extLst>
              </p14:cNvPr>
              <p14:cNvContentPartPr/>
              <p14:nvPr/>
            </p14:nvContentPartPr>
            <p14:xfrm>
              <a:off x="1635840" y="1740960"/>
              <a:ext cx="5466600" cy="2516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0A4E4C-2829-4223-9543-793B2CD137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6480" y="1731600"/>
                <a:ext cx="5485320" cy="253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965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23B9B-0EAA-175A-CAF7-7F1E7A2A3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093E9-2982-2BC7-D06D-85314F63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8FE58-DFF0-BEF5-E482-D99F6B69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0549A9-B35C-23DF-D476-F1F8A2F4F294}"/>
              </a:ext>
            </a:extLst>
          </p:cNvPr>
          <p:cNvGrpSpPr/>
          <p:nvPr/>
        </p:nvGrpSpPr>
        <p:grpSpPr>
          <a:xfrm>
            <a:off x="1497497" y="193610"/>
            <a:ext cx="8915935" cy="6646103"/>
            <a:chOff x="-26504" y="193609"/>
            <a:chExt cx="8915935" cy="66461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DB6C34-DF74-4696-2811-394C562A4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93609"/>
              <a:ext cx="8889432" cy="39113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8B3C33-B5D4-E983-2EFE-2FEC2CC6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504" y="3767328"/>
              <a:ext cx="8889432" cy="307238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CAECCB-7D90-4A0D-9469-61B4C9459DC3}"/>
              </a:ext>
            </a:extLst>
          </p:cNvPr>
          <p:cNvSpPr txBox="1"/>
          <p:nvPr/>
        </p:nvSpPr>
        <p:spPr>
          <a:xfrm>
            <a:off x="3061252" y="4505739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1004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8F6EA-E95D-7B3C-9BA0-F40413FD0E98}"/>
              </a:ext>
            </a:extLst>
          </p:cNvPr>
          <p:cNvSpPr txBox="1"/>
          <p:nvPr/>
        </p:nvSpPr>
        <p:spPr>
          <a:xfrm>
            <a:off x="3207026" y="5171862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1F02A-6F2F-F31E-ECCD-CD88DE41C6B0}"/>
              </a:ext>
            </a:extLst>
          </p:cNvPr>
          <p:cNvSpPr txBox="1"/>
          <p:nvPr/>
        </p:nvSpPr>
        <p:spPr>
          <a:xfrm>
            <a:off x="3260033" y="5837985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E10119-1587-494D-9CBC-244242156AC5}"/>
                  </a:ext>
                </a:extLst>
              </p14:cNvPr>
              <p14:cNvContentPartPr/>
              <p14:nvPr/>
            </p14:nvContentPartPr>
            <p14:xfrm>
              <a:off x="1669680" y="1740960"/>
              <a:ext cx="5267880" cy="2352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E10119-1587-494D-9CBC-244242156A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0320" y="1731600"/>
                <a:ext cx="5286600" cy="23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7098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E83B3-52DE-1F31-1F40-431CB52F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58BA1C-0EF3-5DF3-7E90-D6B2B7EC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4F86-E737-FBD0-FFE2-B30ADCC5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0A5B9-031C-8F85-20A7-E27536C6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184" y="1720021"/>
            <a:ext cx="1934817" cy="2902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24D22-BF9D-9436-72AC-32878098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92" y="1812787"/>
            <a:ext cx="6972300" cy="25273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97F7FF-645D-759B-D481-50301FC1EBF8}"/>
              </a:ext>
            </a:extLst>
          </p:cNvPr>
          <p:cNvSpPr/>
          <p:nvPr/>
        </p:nvSpPr>
        <p:spPr>
          <a:xfrm>
            <a:off x="1742392" y="3586645"/>
            <a:ext cx="6972300" cy="4505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7B38A1-D8B7-C805-8E94-17CB0A41094D}"/>
              </a:ext>
            </a:extLst>
          </p:cNvPr>
          <p:cNvSpPr/>
          <p:nvPr/>
        </p:nvSpPr>
        <p:spPr>
          <a:xfrm>
            <a:off x="1760883" y="3144078"/>
            <a:ext cx="6972300" cy="4505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015367A-58D2-8E3D-BAD7-0CBF9737BE92}"/>
              </a:ext>
            </a:extLst>
          </p:cNvPr>
          <p:cNvSpPr/>
          <p:nvPr/>
        </p:nvSpPr>
        <p:spPr>
          <a:xfrm>
            <a:off x="1751638" y="4021620"/>
            <a:ext cx="6972300" cy="4505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EF15F70-2048-C71C-2919-C4EE3E549ADC}"/>
              </a:ext>
            </a:extLst>
          </p:cNvPr>
          <p:cNvSpPr/>
          <p:nvPr/>
        </p:nvSpPr>
        <p:spPr>
          <a:xfrm>
            <a:off x="1742392" y="2398643"/>
            <a:ext cx="6972300" cy="4505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21BF93-9409-5409-ED51-084634F572F9}"/>
              </a:ext>
            </a:extLst>
          </p:cNvPr>
          <p:cNvCxnSpPr>
            <a:cxnSpLocks/>
          </p:cNvCxnSpPr>
          <p:nvPr/>
        </p:nvCxnSpPr>
        <p:spPr>
          <a:xfrm>
            <a:off x="1742393" y="3010177"/>
            <a:ext cx="6738999" cy="0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2537D0-E9A5-441B-AF04-4202A7382C0E}"/>
                  </a:ext>
                </a:extLst>
              </p14:cNvPr>
              <p14:cNvContentPartPr/>
              <p14:nvPr/>
            </p14:nvContentPartPr>
            <p14:xfrm>
              <a:off x="10119600" y="1702080"/>
              <a:ext cx="901440" cy="1809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2537D0-E9A5-441B-AF04-4202A7382C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0240" y="1692720"/>
                <a:ext cx="920160" cy="18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137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B1192-6885-556B-CE1A-BFB5F922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368EB-D974-669A-93A8-C2B04BE5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2D4AB-C67A-0418-9CBF-4281348A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6E871-9484-8697-1C0D-F621FD83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87655"/>
            <a:ext cx="9144000" cy="32809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063B5A-3302-319B-A78D-76E7616B7D92}"/>
              </a:ext>
            </a:extLst>
          </p:cNvPr>
          <p:cNvSpPr/>
          <p:nvPr/>
        </p:nvSpPr>
        <p:spPr>
          <a:xfrm>
            <a:off x="1662879" y="3074504"/>
            <a:ext cx="6972300" cy="4505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5155E2-63C5-41B1-ABBB-2DA0F710FB9C}"/>
                  </a:ext>
                </a:extLst>
              </p14:cNvPr>
              <p14:cNvContentPartPr/>
              <p14:nvPr/>
            </p14:nvContentPartPr>
            <p14:xfrm>
              <a:off x="1919880" y="1900440"/>
              <a:ext cx="8159400" cy="945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5155E2-63C5-41B1-ABBB-2DA0F710FB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0520" y="1891080"/>
                <a:ext cx="8178120" cy="9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662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Fundamentals</a:t>
            </a:r>
          </a:p>
        </p:txBody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the beginning… there was the transistor</a:t>
            </a:r>
          </a:p>
        </p:txBody>
      </p:sp>
      <p:pic>
        <p:nvPicPr>
          <p:cNvPr id="430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438401"/>
            <a:ext cx="9525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6" name="Text Box 5"/>
          <p:cNvSpPr txBox="1">
            <a:spLocks noChangeArrowheads="1"/>
          </p:cNvSpPr>
          <p:nvPr/>
        </p:nvSpPr>
        <p:spPr bwMode="auto">
          <a:xfrm>
            <a:off x="8375185" y="3886200"/>
            <a:ext cx="15408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William Shockley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(1910-1989)</a:t>
            </a:r>
          </a:p>
        </p:txBody>
      </p:sp>
      <p:pic>
        <p:nvPicPr>
          <p:cNvPr id="4301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38401"/>
            <a:ext cx="9525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8" name="Text Box 7"/>
          <p:cNvSpPr txBox="1">
            <a:spLocks noChangeArrowheads="1"/>
          </p:cNvSpPr>
          <p:nvPr/>
        </p:nvSpPr>
        <p:spPr bwMode="auto">
          <a:xfrm>
            <a:off x="2432756" y="3962400"/>
            <a:ext cx="12987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John Bardeen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(1908-1991)</a:t>
            </a:r>
          </a:p>
        </p:txBody>
      </p:sp>
      <p:pic>
        <p:nvPicPr>
          <p:cNvPr id="4301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2362201"/>
            <a:ext cx="1027113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20" name="Text Box 9"/>
          <p:cNvSpPr txBox="1">
            <a:spLocks noChangeArrowheads="1"/>
          </p:cNvSpPr>
          <p:nvPr/>
        </p:nvSpPr>
        <p:spPr bwMode="auto">
          <a:xfrm>
            <a:off x="4947077" y="4114800"/>
            <a:ext cx="20390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Walter Houser Brattain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(1902-1987) </a:t>
            </a:r>
          </a:p>
        </p:txBody>
      </p:sp>
      <p:sp>
        <p:nvSpPr>
          <p:cNvPr id="43021" name="Text Box 10"/>
          <p:cNvSpPr txBox="1">
            <a:spLocks noChangeArrowheads="1"/>
          </p:cNvSpPr>
          <p:nvPr/>
        </p:nvSpPr>
        <p:spPr bwMode="auto">
          <a:xfrm>
            <a:off x="2133600" y="4953000"/>
            <a:ext cx="8077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</a:rPr>
              <a:t>The 1956 Nobel Prize in Physics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"for their researches on semiconductors and their discovery of the transistor effect"</a:t>
            </a:r>
          </a:p>
        </p:txBody>
      </p:sp>
      <p:grpSp>
        <p:nvGrpSpPr>
          <p:cNvPr id="96269" name="Group 13"/>
          <p:cNvGrpSpPr>
            <a:grpSpLocks/>
          </p:cNvGrpSpPr>
          <p:nvPr/>
        </p:nvGrpSpPr>
        <p:grpSpPr bwMode="auto">
          <a:xfrm>
            <a:off x="1600200" y="3581400"/>
            <a:ext cx="1752600" cy="1739900"/>
            <a:chOff x="48" y="2256"/>
            <a:chExt cx="1104" cy="1096"/>
          </a:xfrm>
        </p:grpSpPr>
        <p:sp>
          <p:nvSpPr>
            <p:cNvPr id="43023" name="Text Box 11"/>
            <p:cNvSpPr txBox="1">
              <a:spLocks noChangeArrowheads="1"/>
            </p:cNvSpPr>
            <p:nvPr/>
          </p:nvSpPr>
          <p:spPr bwMode="auto">
            <a:xfrm>
              <a:off x="48" y="2832"/>
              <a:ext cx="1104" cy="52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66FF"/>
                </a:buClr>
                <a:buSzPct val="80000"/>
                <a:buFont typeface="Arial Unicode MS" panose="020B0604020202020204" pitchFamily="34" charset="-128"/>
                <a:buChar char="➤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rgbClr val="660066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rgbClr val="003300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rgbClr val="000066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</a:rPr>
                <a:t>Won a </a:t>
              </a:r>
              <a:r>
                <a:rPr lang="en-US" altLang="en-US" sz="1600" i="1">
                  <a:solidFill>
                    <a:schemeClr val="bg1"/>
                  </a:solidFill>
                </a:rPr>
                <a:t>second </a:t>
              </a:r>
              <a:r>
                <a:rPr lang="en-US" altLang="en-US" sz="1600">
                  <a:solidFill>
                    <a:schemeClr val="bg1"/>
                  </a:solidFill>
                </a:rPr>
                <a:t>Nobel prize for Physics in 1972!</a:t>
              </a:r>
            </a:p>
          </p:txBody>
        </p:sp>
        <p:sp>
          <p:nvSpPr>
            <p:cNvPr id="43024" name="Line 12"/>
            <p:cNvSpPr>
              <a:spLocks noChangeShapeType="1"/>
            </p:cNvSpPr>
            <p:nvPr/>
          </p:nvSpPr>
          <p:spPr bwMode="auto">
            <a:xfrm flipV="1">
              <a:off x="288" y="2256"/>
              <a:ext cx="384" cy="624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C4C88D-393A-49B8-A7FD-A8B5DA3F5809}"/>
                  </a:ext>
                </a:extLst>
              </p14:cNvPr>
              <p14:cNvContentPartPr/>
              <p14:nvPr/>
            </p14:nvContentPartPr>
            <p14:xfrm>
              <a:off x="4631760" y="5704920"/>
              <a:ext cx="1703880" cy="4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C4C88D-393A-49B8-A7FD-A8B5DA3F58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2400" y="5695560"/>
                <a:ext cx="1722600" cy="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274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99E40-6C03-6783-50BB-4CCA22ED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5CED7-FB6F-DC80-99AB-70686034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D2DFA-5B4B-CDEC-BE38-274DA0FE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CBA86-8245-46C1-DCE2-A8198945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78367"/>
            <a:ext cx="9072728" cy="344427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388F8D-0AA6-D19E-2D0F-63139D21AAEF}"/>
              </a:ext>
            </a:extLst>
          </p:cNvPr>
          <p:cNvSpPr/>
          <p:nvPr/>
        </p:nvSpPr>
        <p:spPr>
          <a:xfrm>
            <a:off x="1595272" y="2729948"/>
            <a:ext cx="6972300" cy="4505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0F7D8C-DEBA-4470-A4CC-3FB60CEEFBBA}"/>
                  </a:ext>
                </a:extLst>
              </p14:cNvPr>
              <p14:cNvContentPartPr/>
              <p14:nvPr/>
            </p14:nvContentPartPr>
            <p14:xfrm>
              <a:off x="10632240" y="1092960"/>
              <a:ext cx="831240" cy="3776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0F7D8C-DEBA-4470-A4CC-3FB60CEEFB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2880" y="1083600"/>
                <a:ext cx="849960" cy="37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032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B1FCEA-221E-B112-6E5B-CBFE6F0F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60" y="347472"/>
            <a:ext cx="7387179" cy="410525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4CA8BB7-7BD2-3617-BF01-BAE4889E699D}"/>
              </a:ext>
            </a:extLst>
          </p:cNvPr>
          <p:cNvGrpSpPr/>
          <p:nvPr/>
        </p:nvGrpSpPr>
        <p:grpSpPr>
          <a:xfrm>
            <a:off x="3171272" y="5475390"/>
            <a:ext cx="5177599" cy="369332"/>
            <a:chOff x="201560" y="5141843"/>
            <a:chExt cx="5072806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5E8A1-086A-DE82-9498-E22305CA0A75}"/>
                </a:ext>
              </a:extLst>
            </p:cNvPr>
            <p:cNvSpPr txBox="1"/>
            <p:nvPr/>
          </p:nvSpPr>
          <p:spPr>
            <a:xfrm>
              <a:off x="201560" y="5141843"/>
              <a:ext cx="83211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op (6)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413F06-4746-FF7C-CE0E-7EA322BB3B0F}"/>
                </a:ext>
              </a:extLst>
            </p:cNvPr>
            <p:cNvSpPr txBox="1"/>
            <p:nvPr/>
          </p:nvSpPr>
          <p:spPr>
            <a:xfrm>
              <a:off x="1033134" y="5141843"/>
              <a:ext cx="83211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err="1"/>
                <a:t>rs</a:t>
              </a:r>
              <a:r>
                <a:rPr lang="en-US"/>
                <a:t> (5)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B4890A-C7EE-F9A6-B304-7051CA1BF37E}"/>
                </a:ext>
              </a:extLst>
            </p:cNvPr>
            <p:cNvSpPr txBox="1"/>
            <p:nvPr/>
          </p:nvSpPr>
          <p:spPr>
            <a:xfrm>
              <a:off x="1864708" y="5141843"/>
              <a:ext cx="83211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rt (5)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216AC4-B108-5679-12BA-34199FBD26C2}"/>
                </a:ext>
              </a:extLst>
            </p:cNvPr>
            <p:cNvSpPr txBox="1"/>
            <p:nvPr/>
          </p:nvSpPr>
          <p:spPr>
            <a:xfrm>
              <a:off x="2694194" y="5141843"/>
              <a:ext cx="25801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err="1"/>
                <a:t>Immed</a:t>
              </a:r>
              <a:r>
                <a:rPr lang="en-US"/>
                <a:t> (16)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AE338-5F45-BFF9-8B1B-2A3D13A6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B7A0C-CD9A-D601-DBDF-E0C6A0F2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96641-81DD-51E9-1A1A-277059C6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27093-E870-13A6-146B-D5B924C3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59" y="4795422"/>
            <a:ext cx="7518400" cy="520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CA5F5DA-04B7-19DD-2F1D-F5D138C78ECE}"/>
              </a:ext>
            </a:extLst>
          </p:cNvPr>
          <p:cNvGrpSpPr/>
          <p:nvPr/>
        </p:nvGrpSpPr>
        <p:grpSpPr>
          <a:xfrm>
            <a:off x="3131223" y="5474771"/>
            <a:ext cx="5194853" cy="369332"/>
            <a:chOff x="79513" y="5141843"/>
            <a:chExt cx="5194853" cy="369332"/>
          </a:xfrm>
          <a:solidFill>
            <a:schemeClr val="bg1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45B88-D7D2-B57B-18E9-955134040077}"/>
                </a:ext>
              </a:extLst>
            </p:cNvPr>
            <p:cNvSpPr txBox="1"/>
            <p:nvPr/>
          </p:nvSpPr>
          <p:spPr>
            <a:xfrm>
              <a:off x="79513" y="5141843"/>
              <a:ext cx="954157" cy="36933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000100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79D8E-1223-0B71-1B3F-CE36F46CE9FE}"/>
                </a:ext>
              </a:extLst>
            </p:cNvPr>
            <p:cNvSpPr txBox="1"/>
            <p:nvPr/>
          </p:nvSpPr>
          <p:spPr>
            <a:xfrm>
              <a:off x="1033134" y="5141843"/>
              <a:ext cx="832110" cy="36933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01001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881B95-10A0-3BED-4D42-5C1BA0CD1A67}"/>
                </a:ext>
              </a:extLst>
            </p:cNvPr>
            <p:cNvSpPr txBox="1"/>
            <p:nvPr/>
          </p:nvSpPr>
          <p:spPr>
            <a:xfrm>
              <a:off x="1864708" y="5141843"/>
              <a:ext cx="832110" cy="36933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00000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00CF22-26F7-5851-4452-FE45D9022210}"/>
                </a:ext>
              </a:extLst>
            </p:cNvPr>
            <p:cNvSpPr txBox="1"/>
            <p:nvPr/>
          </p:nvSpPr>
          <p:spPr>
            <a:xfrm>
              <a:off x="2694194" y="5141843"/>
              <a:ext cx="2580172" cy="36933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0000 0000 0000 00100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FBE761-DBED-3B99-56CB-CAE64D17C5D2}"/>
              </a:ext>
            </a:extLst>
          </p:cNvPr>
          <p:cNvSpPr/>
          <p:nvPr/>
        </p:nvSpPr>
        <p:spPr>
          <a:xfrm>
            <a:off x="3276064" y="1921565"/>
            <a:ext cx="296571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863C72-C31D-67E9-6426-BCAEA39688C0}"/>
              </a:ext>
            </a:extLst>
          </p:cNvPr>
          <p:cNvSpPr txBox="1"/>
          <p:nvPr/>
        </p:nvSpPr>
        <p:spPr>
          <a:xfrm>
            <a:off x="3149056" y="5999836"/>
            <a:ext cx="50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0x11200004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76CCD2-3DE5-4E32-5F36-C3A0EEE54559}"/>
              </a:ext>
            </a:extLst>
          </p:cNvPr>
          <p:cNvSpPr txBox="1"/>
          <p:nvPr/>
        </p:nvSpPr>
        <p:spPr>
          <a:xfrm>
            <a:off x="5595194" y="3985278"/>
            <a:ext cx="50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0x11200004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83C4C53-5E5B-4878-9A16-2CD1DA1548D9}"/>
                  </a:ext>
                </a:extLst>
              </p14:cNvPr>
              <p14:cNvContentPartPr/>
              <p14:nvPr/>
            </p14:nvContentPartPr>
            <p14:xfrm>
              <a:off x="1537560" y="1691280"/>
              <a:ext cx="6278760" cy="4434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83C4C53-5E5B-4878-9A16-2CD1DA1548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8200" y="1681920"/>
                <a:ext cx="6297480" cy="445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6332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C90DDD-6F7C-BB50-F324-C9EF30E6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7472"/>
            <a:ext cx="8517892" cy="378720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11CFE-7CE7-606B-DC4A-423E7E40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6679A-717D-863F-1D26-974453EF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3B8F7-8A20-5C31-ED0E-0D90788A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63C86-6DA5-0AE5-B154-F4C29C05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4781914"/>
            <a:ext cx="33909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D383C-5F15-BD71-6FA3-805FF8B3D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07128"/>
            <a:ext cx="2908300" cy="18034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5108A1-BC64-44EE-DBAD-1510E59DF081}"/>
              </a:ext>
            </a:extLst>
          </p:cNvPr>
          <p:cNvSpPr/>
          <p:nvPr/>
        </p:nvSpPr>
        <p:spPr>
          <a:xfrm>
            <a:off x="3389300" y="2164609"/>
            <a:ext cx="3369309" cy="3291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57B22-EFAC-177E-9879-9F824AF8451E}"/>
              </a:ext>
            </a:extLst>
          </p:cNvPr>
          <p:cNvSpPr txBox="1"/>
          <p:nvPr/>
        </p:nvSpPr>
        <p:spPr>
          <a:xfrm>
            <a:off x="3073822" y="4939434"/>
            <a:ext cx="50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133D1-5FE1-B5EC-5FA6-AEC876276FCD}"/>
              </a:ext>
            </a:extLst>
          </p:cNvPr>
          <p:cNvSpPr txBox="1"/>
          <p:nvPr/>
        </p:nvSpPr>
        <p:spPr>
          <a:xfrm>
            <a:off x="3073822" y="5518906"/>
            <a:ext cx="50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F65A3-71A4-CC15-3F0E-3B37DFDB7F50}"/>
              </a:ext>
            </a:extLst>
          </p:cNvPr>
          <p:cNvSpPr txBox="1"/>
          <p:nvPr/>
        </p:nvSpPr>
        <p:spPr>
          <a:xfrm>
            <a:off x="7172203" y="4781914"/>
            <a:ext cx="50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601B3-29E9-A193-AFDD-A0CB9AAB7AC1}"/>
              </a:ext>
            </a:extLst>
          </p:cNvPr>
          <p:cNvSpPr txBox="1"/>
          <p:nvPr/>
        </p:nvSpPr>
        <p:spPr>
          <a:xfrm>
            <a:off x="7172203" y="5394232"/>
            <a:ext cx="50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441F5-C204-D65A-CD7C-1C0A612B91C1}"/>
              </a:ext>
            </a:extLst>
          </p:cNvPr>
          <p:cNvSpPr txBox="1"/>
          <p:nvPr/>
        </p:nvSpPr>
        <p:spPr>
          <a:xfrm>
            <a:off x="7248403" y="6012912"/>
            <a:ext cx="50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E6914A-D614-4745-9108-B076A8C0AD4E}"/>
                  </a:ext>
                </a:extLst>
              </p14:cNvPr>
              <p14:cNvContentPartPr/>
              <p14:nvPr/>
            </p14:nvContentPartPr>
            <p14:xfrm>
              <a:off x="2171880" y="1538280"/>
              <a:ext cx="6908400" cy="4054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E6914A-D614-4745-9108-B076A8C0AD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2520" y="1528920"/>
                <a:ext cx="6927120" cy="40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6245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C90DDD-6F7C-BB50-F324-C9EF30E6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7472"/>
            <a:ext cx="8517892" cy="378720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11CFE-7CE7-606B-DC4A-423E7E40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6679A-717D-863F-1D26-974453EF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3B8F7-8A20-5C31-ED0E-0D90788A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5108A1-BC64-44EE-DBAD-1510E59DF081}"/>
              </a:ext>
            </a:extLst>
          </p:cNvPr>
          <p:cNvSpPr/>
          <p:nvPr/>
        </p:nvSpPr>
        <p:spPr>
          <a:xfrm>
            <a:off x="3389300" y="2164609"/>
            <a:ext cx="3369309" cy="3291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8DF1E-C8B6-E1E2-8A83-C1F9E7D62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78" y="4310930"/>
            <a:ext cx="3352800" cy="186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E0B4CA-AEA7-AEA0-0EFF-F584632ED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050" y="4160316"/>
            <a:ext cx="3520951" cy="23502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17AEBB-313E-8225-1DD1-4A6E26433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529" y="4267086"/>
            <a:ext cx="2286000" cy="1244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D6DF8A-0741-1632-1A4A-0A422687B5EA}"/>
              </a:ext>
            </a:extLst>
          </p:cNvPr>
          <p:cNvSpPr txBox="1"/>
          <p:nvPr/>
        </p:nvSpPr>
        <p:spPr>
          <a:xfrm>
            <a:off x="2665076" y="4401122"/>
            <a:ext cx="13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690529-BB4F-57D9-8EEA-7BE8D64003B7}"/>
              </a:ext>
            </a:extLst>
          </p:cNvPr>
          <p:cNvSpPr txBox="1"/>
          <p:nvPr/>
        </p:nvSpPr>
        <p:spPr>
          <a:xfrm>
            <a:off x="3389300" y="5033210"/>
            <a:ext cx="13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9E5E4A-3C79-D21D-2A67-6DD87F6C0E55}"/>
              </a:ext>
            </a:extLst>
          </p:cNvPr>
          <p:cNvSpPr txBox="1"/>
          <p:nvPr/>
        </p:nvSpPr>
        <p:spPr>
          <a:xfrm>
            <a:off x="3399934" y="5599380"/>
            <a:ext cx="13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D5DED-0C16-3BD6-89C1-237704992370}"/>
              </a:ext>
            </a:extLst>
          </p:cNvPr>
          <p:cNvSpPr txBox="1"/>
          <p:nvPr/>
        </p:nvSpPr>
        <p:spPr>
          <a:xfrm>
            <a:off x="5878033" y="4401122"/>
            <a:ext cx="13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FF2FB1-80D5-9F97-CD4B-3C4D821AEE77}"/>
              </a:ext>
            </a:extLst>
          </p:cNvPr>
          <p:cNvSpPr txBox="1"/>
          <p:nvPr/>
        </p:nvSpPr>
        <p:spPr>
          <a:xfrm>
            <a:off x="5851528" y="4956404"/>
            <a:ext cx="13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8306F9-209E-ADC9-E3A7-CA4295CF7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700" y="1923222"/>
            <a:ext cx="3416300" cy="2057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9403D5-EC40-47A8-B62A-2F1BDBA7F0B2}"/>
                  </a:ext>
                </a:extLst>
              </p14:cNvPr>
              <p14:cNvContentPartPr/>
              <p14:nvPr/>
            </p14:nvContentPartPr>
            <p14:xfrm>
              <a:off x="1836720" y="1890360"/>
              <a:ext cx="9144000" cy="4444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9403D5-EC40-47A8-B62A-2F1BDBA7F0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7360" y="1881000"/>
                <a:ext cx="9162720" cy="446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412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E2B6A-554B-670C-E5DA-C64FFF7C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C698C-9E95-4887-105A-90139A69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91169-B77B-094C-04A0-F0DE0440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CD0DC-4014-46ED-D011-EEDCC973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7472"/>
            <a:ext cx="8517892" cy="37872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992314-23BF-AD8F-513E-0A56C00BA948}"/>
              </a:ext>
            </a:extLst>
          </p:cNvPr>
          <p:cNvSpPr/>
          <p:nvPr/>
        </p:nvSpPr>
        <p:spPr>
          <a:xfrm>
            <a:off x="1802019" y="3756001"/>
            <a:ext cx="6361320" cy="3291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46801-8C11-706F-F098-6FB34CA7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019" y="4332820"/>
            <a:ext cx="2730500" cy="124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B7F5D-C672-D8C9-866C-850D19D9C96B}"/>
              </a:ext>
            </a:extLst>
          </p:cNvPr>
          <p:cNvSpPr txBox="1"/>
          <p:nvPr/>
        </p:nvSpPr>
        <p:spPr>
          <a:xfrm>
            <a:off x="2744588" y="4401122"/>
            <a:ext cx="13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08B92-D99B-5548-CFEF-399787A0C4E1}"/>
              </a:ext>
            </a:extLst>
          </p:cNvPr>
          <p:cNvSpPr txBox="1"/>
          <p:nvPr/>
        </p:nvSpPr>
        <p:spPr>
          <a:xfrm>
            <a:off x="2773712" y="4989271"/>
            <a:ext cx="13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3288CD-30F5-8EFE-3AEC-01B39BF9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199" y="4513021"/>
            <a:ext cx="5816600" cy="952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FAD877-8F0F-DA32-6C30-ABD0CEF6B41E}"/>
              </a:ext>
            </a:extLst>
          </p:cNvPr>
          <p:cNvSpPr txBox="1"/>
          <p:nvPr/>
        </p:nvSpPr>
        <p:spPr>
          <a:xfrm>
            <a:off x="8610063" y="4685716"/>
            <a:ext cx="13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True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E8B7BC-3EB5-97CF-FA59-8D01671F51BD}"/>
              </a:ext>
            </a:extLst>
          </p:cNvPr>
          <p:cNvGrpSpPr/>
          <p:nvPr/>
        </p:nvGrpSpPr>
        <p:grpSpPr>
          <a:xfrm>
            <a:off x="7010400" y="2124854"/>
            <a:ext cx="2075650" cy="1958523"/>
            <a:chOff x="5486400" y="2124853"/>
            <a:chExt cx="2075650" cy="19585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50567-146F-B5CD-9AE8-5D2DF81DEB48}"/>
                </a:ext>
              </a:extLst>
            </p:cNvPr>
            <p:cNvSpPr txBox="1"/>
            <p:nvPr/>
          </p:nvSpPr>
          <p:spPr>
            <a:xfrm>
              <a:off x="5499652" y="2124853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0x1080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5EC4B9-5954-FA84-24D8-FB37F7160DD3}"/>
                </a:ext>
              </a:extLst>
            </p:cNvPr>
            <p:cNvSpPr txBox="1"/>
            <p:nvPr/>
          </p:nvSpPr>
          <p:spPr>
            <a:xfrm>
              <a:off x="5499652" y="244498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0x1084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E6F035-EEE1-749F-2711-523076A98E74}"/>
                </a:ext>
              </a:extLst>
            </p:cNvPr>
            <p:cNvSpPr txBox="1"/>
            <p:nvPr/>
          </p:nvSpPr>
          <p:spPr>
            <a:xfrm>
              <a:off x="5504650" y="2760913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0x1088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855C0A-4144-8675-EB15-A791BC10B38B}"/>
                </a:ext>
              </a:extLst>
            </p:cNvPr>
            <p:cNvSpPr txBox="1"/>
            <p:nvPr/>
          </p:nvSpPr>
          <p:spPr>
            <a:xfrm>
              <a:off x="5499652" y="3090097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0x108C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DB0B12-5F1C-0E88-5CF0-6AC277DB7674}"/>
                </a:ext>
              </a:extLst>
            </p:cNvPr>
            <p:cNvSpPr txBox="1"/>
            <p:nvPr/>
          </p:nvSpPr>
          <p:spPr>
            <a:xfrm>
              <a:off x="5486400" y="342772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0x1090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D7CE76-9912-DBEE-DA99-48952B7CC84E}"/>
                </a:ext>
              </a:extLst>
            </p:cNvPr>
            <p:cNvSpPr txBox="1"/>
            <p:nvPr/>
          </p:nvSpPr>
          <p:spPr>
            <a:xfrm>
              <a:off x="5486400" y="3714044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0x1094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31F0259-D0E4-491E-A795-411AEF98DA85}"/>
                  </a:ext>
                </a:extLst>
              </p14:cNvPr>
              <p14:cNvContentPartPr/>
              <p14:nvPr/>
            </p14:nvContentPartPr>
            <p14:xfrm>
              <a:off x="6585120" y="2154960"/>
              <a:ext cx="2156400" cy="2877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31F0259-D0E4-491E-A795-411AEF98DA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5760" y="2145600"/>
                <a:ext cx="2175120" cy="28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573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extra exercises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7527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4EBD-EDE2-3ECC-2C35-EB50D013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369C-25E1-FED5-B790-93516378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48F93-68C3-D69A-64B9-215CBFD9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55C30-5549-34FC-3016-D8399DA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2B0B5-30E6-559A-6773-6411A8F6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09928"/>
            <a:ext cx="8148735" cy="20669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35B6B3-DEAC-4FB0-99D3-AAEC6A068421}"/>
                  </a:ext>
                </a:extLst>
              </p14:cNvPr>
              <p14:cNvContentPartPr/>
              <p14:nvPr/>
            </p14:nvContentPartPr>
            <p14:xfrm>
              <a:off x="1440000" y="1958760"/>
              <a:ext cx="6040800" cy="87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35B6B3-DEAC-4FB0-99D3-AAEC6A0684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0640" y="1949400"/>
                <a:ext cx="6059520" cy="88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36224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4A72-C141-ED4F-FAF4-26DC4412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C003F-EBB4-BCEB-AE5D-CAA997974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11291-FDA6-C9E1-C469-1F47ECF6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503BF-B1FC-DA5D-3BA9-0C160384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9F703-7512-5895-2E3E-7CF57DF8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85" y="1524000"/>
            <a:ext cx="4207284" cy="2840182"/>
          </a:xfrm>
          <a:prstGeom prst="rect">
            <a:avLst/>
          </a:prstGeom>
        </p:spPr>
      </p:pic>
      <p:graphicFrame>
        <p:nvGraphicFramePr>
          <p:cNvPr id="181" name="Group 85">
            <a:extLst>
              <a:ext uri="{FF2B5EF4-FFF2-40B4-BE49-F238E27FC236}">
                <a16:creationId xmlns:a16="http://schemas.microsoft.com/office/drawing/2014/main" id="{473AF03A-29BF-4B93-0FBC-44AD77DBBE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97497"/>
              </p:ext>
            </p:extLst>
          </p:nvPr>
        </p:nvGraphicFramePr>
        <p:xfrm>
          <a:off x="1754885" y="4364182"/>
          <a:ext cx="2895600" cy="231648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4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ALUcontrol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slt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A2D16FC-997E-F0B9-5AC4-14386F68F9BF}"/>
              </a:ext>
            </a:extLst>
          </p:cNvPr>
          <p:cNvSpPr txBox="1"/>
          <p:nvPr/>
        </p:nvSpPr>
        <p:spPr>
          <a:xfrm>
            <a:off x="5711687" y="662609"/>
            <a:ext cx="44991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General idea:</a:t>
            </a:r>
          </a:p>
          <a:p>
            <a:br>
              <a:rPr lang="en-GB" b="1"/>
            </a:br>
            <a:r>
              <a:rPr lang="en-GB"/>
              <a:t>For </a:t>
            </a:r>
            <a:r>
              <a:rPr lang="en-GB" err="1"/>
              <a:t>blt</a:t>
            </a:r>
            <a:r>
              <a:rPr lang="en-GB"/>
              <a:t>, bit 31 (sign bit) of A op B will be 1 since (looking ahead) the branch compare operation is done with a subtraction, and A-B &lt; 0 when A &lt; B.</a:t>
            </a:r>
          </a:p>
          <a:p>
            <a:endParaRPr lang="en-GB"/>
          </a:p>
          <a:p>
            <a:r>
              <a:rPr lang="en-GB"/>
              <a:t>Can AND bit31 of A op B together with a “</a:t>
            </a:r>
            <a:r>
              <a:rPr lang="en-GB" err="1"/>
              <a:t>isBLT</a:t>
            </a:r>
            <a:r>
              <a:rPr lang="en-GB"/>
              <a:t>” output from the decoder that is “1” when we have a </a:t>
            </a:r>
            <a:r>
              <a:rPr lang="en-GB" err="1"/>
              <a:t>blt</a:t>
            </a:r>
            <a:r>
              <a:rPr lang="en-GB"/>
              <a:t> instruction (see later).</a:t>
            </a:r>
          </a:p>
          <a:p>
            <a:endParaRPr lang="en-GB"/>
          </a:p>
          <a:p>
            <a:r>
              <a:rPr lang="en-GB"/>
              <a:t>This then goes to an OR gate to OR with (</a:t>
            </a:r>
            <a:r>
              <a:rPr lang="en-GB" err="1"/>
              <a:t>isZero</a:t>
            </a:r>
            <a:r>
              <a:rPr lang="en-GB"/>
              <a:t> AND Branch) to create the new </a:t>
            </a:r>
            <a:r>
              <a:rPr lang="en-GB" err="1"/>
              <a:t>PCSrc</a:t>
            </a:r>
            <a:r>
              <a:rPr lang="en-GB"/>
              <a:t> signal to control PC.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7B583A-824E-44C6-85E0-C53FBCB0944F}"/>
                  </a:ext>
                </a:extLst>
              </p14:cNvPr>
              <p14:cNvContentPartPr/>
              <p14:nvPr/>
            </p14:nvContentPartPr>
            <p14:xfrm>
              <a:off x="2028600" y="489240"/>
              <a:ext cx="9680040" cy="619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7B583A-824E-44C6-85E0-C53FBCB094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240" y="479880"/>
                <a:ext cx="9698760" cy="62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0858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3D7D-A563-4933-272F-348D3D624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DA7A0-A7F1-608F-9A82-3E97C59A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EEFBC-E87F-5284-9885-0F6FEC394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0B404-B5B0-2F9E-1245-8857E70D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A6D65-9081-35A7-31C2-61C60479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70812"/>
            <a:ext cx="7670800" cy="5168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B19084-2DD3-42CB-9C2F-CE0F20715B9C}"/>
                  </a:ext>
                </a:extLst>
              </p14:cNvPr>
              <p14:cNvContentPartPr/>
              <p14:nvPr/>
            </p14:nvContentPartPr>
            <p14:xfrm>
              <a:off x="3003120" y="2144520"/>
              <a:ext cx="5938200" cy="459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B19084-2DD3-42CB-9C2F-CE0F20715B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3760" y="2135160"/>
                <a:ext cx="5956920" cy="46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025445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Recitation 5</a:t>
            </a:r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59</a:t>
            </a:fld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1948513" y="22066"/>
            <a:ext cx="8706597" cy="6714014"/>
            <a:chOff x="424512" y="-160814"/>
            <a:chExt cx="8706597" cy="6714014"/>
          </a:xfrm>
        </p:grpSpPr>
        <p:grpSp>
          <p:nvGrpSpPr>
            <p:cNvPr id="9" name="Group 8"/>
            <p:cNvGrpSpPr/>
            <p:nvPr/>
          </p:nvGrpSpPr>
          <p:grpSpPr>
            <a:xfrm>
              <a:off x="424512" y="228600"/>
              <a:ext cx="8567088" cy="6324600"/>
              <a:chOff x="533400" y="304800"/>
              <a:chExt cx="8567088" cy="63246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4419600" y="6019800"/>
                <a:ext cx="1371600" cy="6096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C00000"/>
                    </a:solidFill>
                  </a:rPr>
                  <a:t>ALU Control</a:t>
                </a:r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>
                <a:off x="3648844" y="4495800"/>
                <a:ext cx="0" cy="268288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28"/>
              <p:cNvSpPr>
                <a:spLocks noChangeShapeType="1"/>
              </p:cNvSpPr>
              <p:nvPr/>
            </p:nvSpPr>
            <p:spPr bwMode="auto">
              <a:xfrm flipV="1">
                <a:off x="4191000" y="32004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29"/>
              <p:cNvSpPr>
                <a:spLocks noChangeShapeType="1"/>
              </p:cNvSpPr>
              <p:nvPr/>
            </p:nvSpPr>
            <p:spPr bwMode="auto">
              <a:xfrm>
                <a:off x="4267200" y="4191000"/>
                <a:ext cx="930002" cy="111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17" name="Straight Connector 16"/>
              <p:cNvCxnSpPr>
                <a:endCxn id="32" idx="0"/>
              </p:cNvCxnSpPr>
              <p:nvPr/>
            </p:nvCxnSpPr>
            <p:spPr>
              <a:xfrm>
                <a:off x="1259786" y="3067051"/>
                <a:ext cx="1300651" cy="5714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endCxn id="33" idx="0"/>
              </p:cNvCxnSpPr>
              <p:nvPr/>
            </p:nvCxnSpPr>
            <p:spPr>
              <a:xfrm flipV="1">
                <a:off x="1259786" y="3505200"/>
                <a:ext cx="1300651" cy="20955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285336" y="4433977"/>
                <a:ext cx="957532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 Box 309"/>
              <p:cNvSpPr txBox="1">
                <a:spLocks noChangeArrowheads="1"/>
              </p:cNvSpPr>
              <p:nvPr/>
            </p:nvSpPr>
            <p:spPr bwMode="auto">
              <a:xfrm>
                <a:off x="1296485" y="2819400"/>
                <a:ext cx="984565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>
                    <a:latin typeface="Verdana" pitchFamily="34" charset="0"/>
                  </a:rPr>
                  <a:t>Inst [25:21]</a:t>
                </a:r>
              </a:p>
            </p:txBody>
          </p:sp>
          <p:sp>
            <p:nvSpPr>
              <p:cNvPr id="22" name="Text Box 310"/>
              <p:cNvSpPr txBox="1">
                <a:spLocks noChangeArrowheads="1"/>
              </p:cNvSpPr>
              <p:nvPr/>
            </p:nvSpPr>
            <p:spPr bwMode="auto">
              <a:xfrm rot="21202696">
                <a:off x="1277064" y="3379355"/>
                <a:ext cx="984565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>
                    <a:latin typeface="Verdana" pitchFamily="34" charset="0"/>
                  </a:rPr>
                  <a:t>Inst [20:16]</a:t>
                </a:r>
              </a:p>
            </p:txBody>
          </p:sp>
          <p:sp>
            <p:nvSpPr>
              <p:cNvPr id="23" name="Text Box 324"/>
              <p:cNvSpPr txBox="1">
                <a:spLocks noChangeArrowheads="1"/>
              </p:cNvSpPr>
              <p:nvPr/>
            </p:nvSpPr>
            <p:spPr bwMode="auto">
              <a:xfrm>
                <a:off x="1266056" y="4419600"/>
                <a:ext cx="984565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>
                    <a:latin typeface="Verdana" pitchFamily="34" charset="0"/>
                  </a:rPr>
                  <a:t>Inst [15:11]</a:t>
                </a: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250328" y="3886200"/>
                <a:ext cx="264143" cy="914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rgbClr val="006600"/>
                    </a:solidFill>
                  </a:rPr>
                  <a:t>MUX</a:t>
                </a:r>
                <a:endParaRPr lang="en-SG" sz="1600" b="1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25" name="Shape 39"/>
              <p:cNvCxnSpPr>
                <a:stCxn id="22" idx="2"/>
              </p:cNvCxnSpPr>
              <p:nvPr/>
            </p:nvCxnSpPr>
            <p:spPr>
              <a:xfrm rot="16200000" flipH="1">
                <a:off x="1725051" y="3683246"/>
                <a:ext cx="576309" cy="45932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4" idx="3"/>
                <a:endCxn id="34" idx="0"/>
              </p:cNvCxnSpPr>
              <p:nvPr/>
            </p:nvCxnSpPr>
            <p:spPr>
              <a:xfrm flipV="1">
                <a:off x="2514471" y="3962399"/>
                <a:ext cx="112001" cy="38100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3"/>
              <p:cNvCxnSpPr>
                <a:stCxn id="50" idx="6"/>
              </p:cNvCxnSpPr>
              <p:nvPr/>
            </p:nvCxnSpPr>
            <p:spPr>
              <a:xfrm flipV="1">
                <a:off x="4171389" y="4800600"/>
                <a:ext cx="781611" cy="723900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 Box 324"/>
              <p:cNvSpPr txBox="1">
                <a:spLocks noChangeArrowheads="1"/>
              </p:cNvSpPr>
              <p:nvPr/>
            </p:nvSpPr>
            <p:spPr bwMode="auto">
              <a:xfrm>
                <a:off x="1254884" y="5334000"/>
                <a:ext cx="902811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>
                    <a:latin typeface="Verdana" pitchFamily="34" charset="0"/>
                  </a:rPr>
                  <a:t>Inst [15:0]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4959340" y="4038600"/>
                <a:ext cx="264143" cy="914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rgbClr val="006600"/>
                    </a:solidFill>
                  </a:rPr>
                  <a:t>MUX</a:t>
                </a:r>
                <a:endParaRPr lang="en-SG" sz="1600" b="1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259793" y="5562600"/>
                <a:ext cx="2047106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ine 28"/>
              <p:cNvSpPr>
                <a:spLocks noChangeShapeType="1"/>
              </p:cNvSpPr>
              <p:nvPr/>
            </p:nvSpPr>
            <p:spPr bwMode="auto">
              <a:xfrm>
                <a:off x="5223483" y="4495800"/>
                <a:ext cx="33911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2" name="Line 24"/>
              <p:cNvSpPr>
                <a:spLocks noChangeShapeType="1"/>
              </p:cNvSpPr>
              <p:nvPr/>
            </p:nvSpPr>
            <p:spPr bwMode="auto">
              <a:xfrm>
                <a:off x="2560437" y="3124200"/>
                <a:ext cx="543419" cy="12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2560437" y="3505200"/>
                <a:ext cx="543419" cy="15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 flipV="1">
                <a:off x="2626472" y="3954462"/>
                <a:ext cx="477383" cy="79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5"/>
              <p:cNvSpPr>
                <a:spLocks noChangeArrowheads="1"/>
              </p:cNvSpPr>
              <p:nvPr/>
            </p:nvSpPr>
            <p:spPr bwMode="auto">
              <a:xfrm>
                <a:off x="3093039" y="2895601"/>
                <a:ext cx="1129733" cy="16764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" name="Text Box 17"/>
              <p:cNvSpPr txBox="1">
                <a:spLocks noChangeArrowheads="1"/>
              </p:cNvSpPr>
              <p:nvPr/>
            </p:nvSpPr>
            <p:spPr bwMode="auto">
              <a:xfrm>
                <a:off x="3058423" y="3030379"/>
                <a:ext cx="478016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RR1</a:t>
                </a:r>
              </a:p>
            </p:txBody>
          </p:sp>
          <p:sp>
            <p:nvSpPr>
              <p:cNvPr id="37" name="Text Box 18"/>
              <p:cNvSpPr txBox="1">
                <a:spLocks noChangeArrowheads="1"/>
              </p:cNvSpPr>
              <p:nvPr/>
            </p:nvSpPr>
            <p:spPr bwMode="auto">
              <a:xfrm>
                <a:off x="3058423" y="3411379"/>
                <a:ext cx="478016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RR2</a:t>
                </a:r>
              </a:p>
            </p:txBody>
          </p:sp>
          <p:sp>
            <p:nvSpPr>
              <p:cNvPr id="38" name="Text Box 19"/>
              <p:cNvSpPr txBox="1">
                <a:spLocks noChangeArrowheads="1"/>
              </p:cNvSpPr>
              <p:nvPr/>
            </p:nvSpPr>
            <p:spPr bwMode="auto">
              <a:xfrm>
                <a:off x="3058423" y="3810000"/>
                <a:ext cx="429926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WR</a:t>
                </a:r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auto">
              <a:xfrm>
                <a:off x="3058422" y="4325779"/>
                <a:ext cx="599177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WD</a:t>
                </a:r>
              </a:p>
            </p:txBody>
          </p:sp>
          <p:sp>
            <p:nvSpPr>
              <p:cNvPr id="40" name="Text Box 21"/>
              <p:cNvSpPr txBox="1">
                <a:spLocks noChangeArrowheads="1"/>
              </p:cNvSpPr>
              <p:nvPr/>
            </p:nvSpPr>
            <p:spPr bwMode="auto">
              <a:xfrm>
                <a:off x="3794799" y="3048000"/>
                <a:ext cx="482824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1">
                    <a:latin typeface="Verdana" pitchFamily="34" charset="0"/>
                  </a:rPr>
                  <a:t>RD1</a:t>
                </a:r>
              </a:p>
            </p:txBody>
          </p:sp>
          <p:sp>
            <p:nvSpPr>
              <p:cNvPr id="41" name="Text Box 22"/>
              <p:cNvSpPr txBox="1">
                <a:spLocks noChangeArrowheads="1"/>
              </p:cNvSpPr>
              <p:nvPr/>
            </p:nvSpPr>
            <p:spPr bwMode="auto">
              <a:xfrm>
                <a:off x="3794799" y="4097179"/>
                <a:ext cx="482824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1">
                    <a:latin typeface="Verdana" pitchFamily="34" charset="0"/>
                  </a:rPr>
                  <a:t>RD2</a:t>
                </a:r>
              </a:p>
            </p:txBody>
          </p:sp>
          <p:sp>
            <p:nvSpPr>
              <p:cNvPr id="42" name="Text Box 36"/>
              <p:cNvSpPr txBox="1">
                <a:spLocks noChangeArrowheads="1"/>
              </p:cNvSpPr>
              <p:nvPr/>
            </p:nvSpPr>
            <p:spPr bwMode="auto">
              <a:xfrm>
                <a:off x="3241093" y="3581400"/>
                <a:ext cx="1000595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i="1">
                    <a:solidFill>
                      <a:srgbClr val="C00000"/>
                    </a:solidFill>
                    <a:latin typeface="Verdana" pitchFamily="34" charset="0"/>
                  </a:rPr>
                  <a:t>Registers</a:t>
                </a:r>
              </a:p>
            </p:txBody>
          </p:sp>
          <p:sp>
            <p:nvSpPr>
              <p:cNvPr id="43" name="Line 37"/>
              <p:cNvSpPr>
                <a:spLocks noChangeShapeType="1"/>
              </p:cNvSpPr>
              <p:nvPr/>
            </p:nvSpPr>
            <p:spPr bwMode="auto">
              <a:xfrm flipH="1">
                <a:off x="2770926" y="3051175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Line 38"/>
              <p:cNvSpPr>
                <a:spLocks noChangeShapeType="1"/>
              </p:cNvSpPr>
              <p:nvPr/>
            </p:nvSpPr>
            <p:spPr bwMode="auto">
              <a:xfrm flipH="1">
                <a:off x="2770926" y="3435350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Line 39"/>
              <p:cNvSpPr>
                <a:spLocks noChangeShapeType="1"/>
              </p:cNvSpPr>
              <p:nvPr/>
            </p:nvSpPr>
            <p:spPr bwMode="auto">
              <a:xfrm flipH="1">
                <a:off x="2770926" y="3868738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Text Box 40"/>
              <p:cNvSpPr txBox="1">
                <a:spLocks noChangeArrowheads="1"/>
              </p:cNvSpPr>
              <p:nvPr/>
            </p:nvSpPr>
            <p:spPr bwMode="auto">
              <a:xfrm>
                <a:off x="2658358" y="2895600"/>
                <a:ext cx="27603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47" name="Text Box 41"/>
              <p:cNvSpPr txBox="1">
                <a:spLocks noChangeArrowheads="1"/>
              </p:cNvSpPr>
              <p:nvPr/>
            </p:nvSpPr>
            <p:spPr bwMode="auto">
              <a:xfrm>
                <a:off x="2632219" y="3295650"/>
                <a:ext cx="27603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48" name="Text Box 42"/>
              <p:cNvSpPr txBox="1">
                <a:spLocks noChangeArrowheads="1"/>
              </p:cNvSpPr>
              <p:nvPr/>
            </p:nvSpPr>
            <p:spPr bwMode="auto">
              <a:xfrm>
                <a:off x="2632219" y="3752850"/>
                <a:ext cx="27603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49" name="Text Box 23"/>
              <p:cNvSpPr txBox="1">
                <a:spLocks noChangeArrowheads="1"/>
              </p:cNvSpPr>
              <p:nvPr/>
            </p:nvSpPr>
            <p:spPr bwMode="auto">
              <a:xfrm>
                <a:off x="3123823" y="4746625"/>
                <a:ext cx="990977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b="1" err="1">
                    <a:solidFill>
                      <a:srgbClr val="660066"/>
                    </a:solidFill>
                    <a:latin typeface="Verdana" pitchFamily="34" charset="0"/>
                  </a:rPr>
                  <a:t>RegWrite</a:t>
                </a:r>
                <a:endParaRPr lang="en-US" sz="1200" b="1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028390" y="5257800"/>
                <a:ext cx="1142999" cy="5334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6600"/>
                    </a:solidFill>
                  </a:rPr>
                  <a:t>Sign Extend</a:t>
                </a:r>
                <a:endParaRPr lang="en-SG" sz="1400" b="1">
                  <a:solidFill>
                    <a:srgbClr val="006600"/>
                  </a:solidFill>
                </a:endParaRPr>
              </a:p>
            </p:txBody>
          </p:sp>
          <p:sp>
            <p:nvSpPr>
              <p:cNvPr id="51" name="Line 32"/>
              <p:cNvSpPr>
                <a:spLocks noChangeShapeType="1"/>
              </p:cNvSpPr>
              <p:nvPr/>
            </p:nvSpPr>
            <p:spPr bwMode="auto">
              <a:xfrm>
                <a:off x="5562600" y="3011489"/>
                <a:ext cx="762000" cy="341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" name="Line 33"/>
              <p:cNvSpPr>
                <a:spLocks noChangeShapeType="1"/>
              </p:cNvSpPr>
              <p:nvPr/>
            </p:nvSpPr>
            <p:spPr bwMode="auto">
              <a:xfrm>
                <a:off x="6324599" y="3352800"/>
                <a:ext cx="0" cy="914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Line 34"/>
              <p:cNvSpPr>
                <a:spLocks noChangeShapeType="1"/>
              </p:cNvSpPr>
              <p:nvPr/>
            </p:nvSpPr>
            <p:spPr bwMode="auto">
              <a:xfrm flipH="1">
                <a:off x="5562599" y="4267200"/>
                <a:ext cx="762000" cy="3571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Line 35"/>
              <p:cNvSpPr>
                <a:spLocks noChangeShapeType="1"/>
              </p:cNvSpPr>
              <p:nvPr/>
            </p:nvSpPr>
            <p:spPr bwMode="auto">
              <a:xfrm flipV="1">
                <a:off x="5563311" y="3971925"/>
                <a:ext cx="0" cy="6524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36"/>
              <p:cNvSpPr>
                <a:spLocks noChangeShapeType="1"/>
              </p:cNvSpPr>
              <p:nvPr/>
            </p:nvSpPr>
            <p:spPr bwMode="auto">
              <a:xfrm flipV="1">
                <a:off x="5563311" y="3779838"/>
                <a:ext cx="153988" cy="1920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6" name="Line 37"/>
              <p:cNvSpPr>
                <a:spLocks noChangeShapeType="1"/>
              </p:cNvSpPr>
              <p:nvPr/>
            </p:nvSpPr>
            <p:spPr bwMode="auto">
              <a:xfrm>
                <a:off x="5562599" y="3549650"/>
                <a:ext cx="153988" cy="2301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38"/>
              <p:cNvSpPr>
                <a:spLocks noChangeShapeType="1"/>
              </p:cNvSpPr>
              <p:nvPr/>
            </p:nvSpPr>
            <p:spPr bwMode="auto">
              <a:xfrm flipV="1">
                <a:off x="5562599" y="3011488"/>
                <a:ext cx="0" cy="5381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Line 41"/>
              <p:cNvSpPr>
                <a:spLocks noChangeShapeType="1"/>
              </p:cNvSpPr>
              <p:nvPr/>
            </p:nvSpPr>
            <p:spPr bwMode="auto">
              <a:xfrm flipH="1">
                <a:off x="6019800" y="4416425"/>
                <a:ext cx="0" cy="307975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660066"/>
                  </a:solidFill>
                </a:endParaRPr>
              </a:p>
            </p:txBody>
          </p:sp>
          <p:sp>
            <p:nvSpPr>
              <p:cNvPr id="59" name="Text Box 44"/>
              <p:cNvSpPr txBox="1">
                <a:spLocks noChangeArrowheads="1"/>
              </p:cNvSpPr>
              <p:nvPr/>
            </p:nvSpPr>
            <p:spPr bwMode="auto">
              <a:xfrm>
                <a:off x="5803900" y="3870325"/>
                <a:ext cx="596900" cy="3968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1">
                    <a:latin typeface="Verdana" pitchFamily="34" charset="0"/>
                  </a:rPr>
                  <a:t>ALU</a:t>
                </a:r>
              </a:p>
              <a:p>
                <a:pPr algn="r"/>
                <a:r>
                  <a:rPr lang="en-US" sz="1000" b="1">
                    <a:latin typeface="Verdana" pitchFamily="34" charset="0"/>
                  </a:rPr>
                  <a:t>result</a:t>
                </a:r>
              </a:p>
            </p:txBody>
          </p:sp>
          <p:sp>
            <p:nvSpPr>
              <p:cNvPr id="60" name="Text Box 45"/>
              <p:cNvSpPr txBox="1">
                <a:spLocks noChangeArrowheads="1"/>
              </p:cNvSpPr>
              <p:nvPr/>
            </p:nvSpPr>
            <p:spPr bwMode="auto">
              <a:xfrm>
                <a:off x="5715000" y="3581400"/>
                <a:ext cx="523875" cy="27463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i="1">
                    <a:solidFill>
                      <a:srgbClr val="C00000"/>
                    </a:solidFill>
                    <a:latin typeface="Verdana" pitchFamily="34" charset="0"/>
                  </a:rPr>
                  <a:t>ALU</a:t>
                </a:r>
              </a:p>
            </p:txBody>
          </p:sp>
          <p:sp>
            <p:nvSpPr>
              <p:cNvPr id="61" name="Line 47"/>
              <p:cNvSpPr>
                <a:spLocks noChangeShapeType="1"/>
              </p:cNvSpPr>
              <p:nvPr/>
            </p:nvSpPr>
            <p:spPr bwMode="auto">
              <a:xfrm>
                <a:off x="5895974" y="4572000"/>
                <a:ext cx="230188" cy="77788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660066"/>
                  </a:solidFill>
                </a:endParaRPr>
              </a:p>
            </p:txBody>
          </p:sp>
          <p:sp>
            <p:nvSpPr>
              <p:cNvPr id="62" name="Text Box 48"/>
              <p:cNvSpPr txBox="1">
                <a:spLocks noChangeArrowheads="1"/>
              </p:cNvSpPr>
              <p:nvPr/>
            </p:nvSpPr>
            <p:spPr bwMode="auto">
              <a:xfrm>
                <a:off x="6019800" y="4419600"/>
                <a:ext cx="274638" cy="2444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660066"/>
                    </a:solidFill>
                    <a:latin typeface="Verdana" pitchFamily="34" charset="0"/>
                  </a:rPr>
                  <a:t>4</a:t>
                </a:r>
              </a:p>
            </p:txBody>
          </p:sp>
          <p:sp>
            <p:nvSpPr>
              <p:cNvPr id="64" name="Line 53"/>
              <p:cNvSpPr>
                <a:spLocks noChangeShapeType="1"/>
              </p:cNvSpPr>
              <p:nvPr/>
            </p:nvSpPr>
            <p:spPr bwMode="auto">
              <a:xfrm flipV="1">
                <a:off x="7924800" y="4953000"/>
                <a:ext cx="457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Text Box 55"/>
              <p:cNvSpPr txBox="1">
                <a:spLocks noChangeArrowheads="1"/>
              </p:cNvSpPr>
              <p:nvPr/>
            </p:nvSpPr>
            <p:spPr bwMode="auto">
              <a:xfrm>
                <a:off x="6920652" y="4267200"/>
                <a:ext cx="878767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i="1">
                    <a:solidFill>
                      <a:srgbClr val="C00000"/>
                    </a:solidFill>
                    <a:latin typeface="Verdana" pitchFamily="34" charset="0"/>
                  </a:rPr>
                  <a:t>Data</a:t>
                </a:r>
              </a:p>
              <a:p>
                <a:pPr algn="ctr"/>
                <a:r>
                  <a:rPr lang="en-US" sz="1200" b="1" i="1">
                    <a:solidFill>
                      <a:srgbClr val="C00000"/>
                    </a:solidFill>
                    <a:latin typeface="Verdana" pitchFamily="34" charset="0"/>
                  </a:rPr>
                  <a:t>Memory</a:t>
                </a:r>
              </a:p>
            </p:txBody>
          </p:sp>
          <p:sp>
            <p:nvSpPr>
              <p:cNvPr id="66" name="Text Box 56"/>
              <p:cNvSpPr txBox="1">
                <a:spLocks noChangeArrowheads="1"/>
              </p:cNvSpPr>
              <p:nvPr/>
            </p:nvSpPr>
            <p:spPr bwMode="auto">
              <a:xfrm>
                <a:off x="6663899" y="3952347"/>
                <a:ext cx="763351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Address</a:t>
                </a:r>
              </a:p>
            </p:txBody>
          </p:sp>
          <p:sp>
            <p:nvSpPr>
              <p:cNvPr id="67" name="Text Box 57"/>
              <p:cNvSpPr txBox="1">
                <a:spLocks noChangeArrowheads="1"/>
              </p:cNvSpPr>
              <p:nvPr/>
            </p:nvSpPr>
            <p:spPr bwMode="auto">
              <a:xfrm>
                <a:off x="7458891" y="4708525"/>
                <a:ext cx="588623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Read </a:t>
                </a:r>
              </a:p>
              <a:p>
                <a:r>
                  <a:rPr lang="en-US" sz="1000" b="1">
                    <a:latin typeface="Verdana" pitchFamily="34" charset="0"/>
                  </a:rPr>
                  <a:t>Data</a:t>
                </a:r>
              </a:p>
            </p:txBody>
          </p:sp>
          <p:sp>
            <p:nvSpPr>
              <p:cNvPr id="68" name="Text Box 59"/>
              <p:cNvSpPr txBox="1">
                <a:spLocks noChangeArrowheads="1"/>
              </p:cNvSpPr>
              <p:nvPr/>
            </p:nvSpPr>
            <p:spPr bwMode="auto">
              <a:xfrm>
                <a:off x="6705600" y="4937125"/>
                <a:ext cx="622286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Write </a:t>
                </a:r>
              </a:p>
              <a:p>
                <a:r>
                  <a:rPr lang="en-US" sz="1000" b="1">
                    <a:latin typeface="Verdana" pitchFamily="34" charset="0"/>
                  </a:rPr>
                  <a:t>Data</a:t>
                </a:r>
              </a:p>
            </p:txBody>
          </p:sp>
          <p:sp>
            <p:nvSpPr>
              <p:cNvPr id="69" name="Line 61"/>
              <p:cNvSpPr>
                <a:spLocks noChangeShapeType="1"/>
              </p:cNvSpPr>
              <p:nvPr/>
            </p:nvSpPr>
            <p:spPr bwMode="auto">
              <a:xfrm>
                <a:off x="7341079" y="3648974"/>
                <a:ext cx="247" cy="152560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70" name="Elbow Connector 69"/>
              <p:cNvCxnSpPr/>
              <p:nvPr/>
            </p:nvCxnSpPr>
            <p:spPr>
              <a:xfrm>
                <a:off x="4724400" y="4191000"/>
                <a:ext cx="2057400" cy="990600"/>
              </a:xfrm>
              <a:prstGeom prst="bentConnector3">
                <a:avLst>
                  <a:gd name="adj1" fmla="val -617"/>
                </a:avLst>
              </a:prstGeom>
              <a:ln w="9525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6323251" y="4075346"/>
                <a:ext cx="458549" cy="1087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91"/>
              <p:cNvGrpSpPr/>
              <p:nvPr/>
            </p:nvGrpSpPr>
            <p:grpSpPr>
              <a:xfrm rot="5400000">
                <a:off x="-1295400" y="3810000"/>
                <a:ext cx="4114800" cy="457200"/>
                <a:chOff x="457200" y="3429000"/>
                <a:chExt cx="8229600" cy="457200"/>
              </a:xfrm>
              <a:noFill/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457200" y="3429000"/>
                  <a:ext cx="15240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err="1">
                      <a:solidFill>
                        <a:srgbClr val="660066"/>
                      </a:solidFill>
                      <a:latin typeface="Courier New" pitchFamily="49" charset="0"/>
                      <a:cs typeface="Courier New" pitchFamily="49" charset="0"/>
                    </a:rPr>
                    <a:t>opcode</a:t>
                  </a:r>
                  <a:endParaRPr lang="en-US" sz="1200" b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endParaRPr>
                </a:p>
                <a:p>
                  <a:pPr algn="ctr"/>
                  <a:r>
                    <a:rPr lang="en-US" sz="1200" b="1">
                      <a:solidFill>
                        <a:srgbClr val="660066"/>
                      </a:solidFill>
                      <a:latin typeface="Courier New" pitchFamily="49" charset="0"/>
                      <a:cs typeface="Courier New" pitchFamily="49" charset="0"/>
                    </a:rPr>
                    <a:t>31:26</a:t>
                  </a:r>
                  <a:endParaRPr lang="en-SG" sz="1200" b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1981200" y="3429000"/>
                  <a:ext cx="12954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err="1">
                      <a:solidFill>
                        <a:srgbClr val="006600"/>
                      </a:solidFill>
                      <a:latin typeface="Courier New" pitchFamily="49" charset="0"/>
                      <a:cs typeface="Courier New" pitchFamily="49" charset="0"/>
                    </a:rPr>
                    <a:t>rs</a:t>
                  </a:r>
                  <a:endPara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  <a:p>
                  <a:pPr algn="ctr"/>
                  <a:r>
                    <a:rPr lang="en-US" sz="1200" b="1">
                      <a:solidFill>
                        <a:srgbClr val="006600"/>
                      </a:solidFill>
                      <a:latin typeface="Courier New" pitchFamily="49" charset="0"/>
                      <a:cs typeface="Courier New" pitchFamily="49" charset="0"/>
                    </a:rPr>
                    <a:t>25:21</a:t>
                  </a:r>
                  <a:endParaRPr lang="en-SG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276600" y="3429000"/>
                  <a:ext cx="12954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err="1">
                      <a:solidFill>
                        <a:srgbClr val="006600"/>
                      </a:solidFill>
                      <a:latin typeface="Courier New" pitchFamily="49" charset="0"/>
                      <a:cs typeface="Courier New" pitchFamily="49" charset="0"/>
                    </a:rPr>
                    <a:t>rt</a:t>
                  </a:r>
                  <a:endPara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  <a:p>
                  <a:pPr algn="ctr"/>
                  <a:r>
                    <a:rPr lang="en-US" sz="1200" b="1">
                      <a:solidFill>
                        <a:srgbClr val="006600"/>
                      </a:solidFill>
                      <a:latin typeface="Courier New" pitchFamily="49" charset="0"/>
                      <a:cs typeface="Courier New" pitchFamily="49" charset="0"/>
                    </a:rPr>
                    <a:t>20:16</a:t>
                  </a:r>
                  <a:endParaRPr lang="en-SG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4572000" y="3429000"/>
                  <a:ext cx="12954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rd</a:t>
                  </a:r>
                </a:p>
                <a:p>
                  <a:pPr algn="ctr"/>
                  <a:r>
                    <a:rPr lang="en-US" sz="1200" b="1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15:11</a:t>
                  </a:r>
                  <a:endParaRPr lang="en-SG" sz="12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5867400" y="3429000"/>
                  <a:ext cx="12954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err="1">
                      <a:solidFill>
                        <a:srgbClr val="002060"/>
                      </a:solidFill>
                      <a:latin typeface="Courier New" pitchFamily="49" charset="0"/>
                      <a:cs typeface="Courier New" pitchFamily="49" charset="0"/>
                    </a:rPr>
                    <a:t>shamt</a:t>
                  </a:r>
                  <a:endPara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  <a:p>
                  <a:pPr algn="ctr"/>
                  <a:r>
                    <a:rPr lang="en-US" sz="1200" b="1">
                      <a:solidFill>
                        <a:srgbClr val="002060"/>
                      </a:solidFill>
                      <a:latin typeface="Courier New" pitchFamily="49" charset="0"/>
                      <a:cs typeface="Courier New" pitchFamily="49" charset="0"/>
                    </a:rPr>
                    <a:t>10:6</a:t>
                  </a:r>
                  <a:endParaRPr lang="en-SG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7162800" y="3429000"/>
                  <a:ext cx="15240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err="1">
                      <a:solidFill>
                        <a:srgbClr val="002060"/>
                      </a:solidFill>
                      <a:latin typeface="Courier New" pitchFamily="49" charset="0"/>
                      <a:cs typeface="Courier New" pitchFamily="49" charset="0"/>
                    </a:rPr>
                    <a:t>funct</a:t>
                  </a:r>
                  <a:endPara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  <a:p>
                  <a:pPr algn="ctr"/>
                  <a:r>
                    <a:rPr lang="en-US" sz="1200" b="1">
                      <a:solidFill>
                        <a:srgbClr val="002060"/>
                      </a:solidFill>
                      <a:latin typeface="Courier New" pitchFamily="49" charset="0"/>
                      <a:cs typeface="Courier New" pitchFamily="49" charset="0"/>
                    </a:rPr>
                    <a:t>5:0</a:t>
                  </a:r>
                  <a:endParaRPr lang="en-SG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</p:grpSp>
          <p:grpSp>
            <p:nvGrpSpPr>
              <p:cNvPr id="74" name="Group 109"/>
              <p:cNvGrpSpPr/>
              <p:nvPr/>
            </p:nvGrpSpPr>
            <p:grpSpPr>
              <a:xfrm rot="5400000">
                <a:off x="-914400" y="3886200"/>
                <a:ext cx="4114800" cy="304800"/>
                <a:chOff x="457200" y="3429000"/>
                <a:chExt cx="8229600" cy="457200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457200" y="3429000"/>
                  <a:ext cx="15240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981200" y="3429000"/>
                  <a:ext cx="1295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3276600" y="3429000"/>
                  <a:ext cx="1295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4572000" y="3429000"/>
                  <a:ext cx="1295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5867400" y="3429000"/>
                  <a:ext cx="1295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7162800" y="3429000"/>
                  <a:ext cx="15240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</p:grpSp>
          <p:cxnSp>
            <p:nvCxnSpPr>
              <p:cNvPr id="75" name="Elbow Connector 74"/>
              <p:cNvCxnSpPr/>
              <p:nvPr/>
            </p:nvCxnSpPr>
            <p:spPr>
              <a:xfrm>
                <a:off x="6477000" y="4080935"/>
                <a:ext cx="1905000" cy="1405465"/>
              </a:xfrm>
              <a:prstGeom prst="bentConnector3">
                <a:avLst>
                  <a:gd name="adj1" fmla="val -222"/>
                </a:avLst>
              </a:prstGeom>
              <a:ln w="9525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Elbow Connector 100"/>
              <p:cNvCxnSpPr>
                <a:stCxn id="105" idx="3"/>
                <a:endCxn id="39" idx="1"/>
              </p:cNvCxnSpPr>
              <p:nvPr/>
            </p:nvCxnSpPr>
            <p:spPr>
              <a:xfrm flipH="1" flipV="1">
                <a:off x="3058422" y="4448890"/>
                <a:ext cx="5587721" cy="732710"/>
              </a:xfrm>
              <a:prstGeom prst="bentConnector5">
                <a:avLst>
                  <a:gd name="adj1" fmla="val -4091"/>
                  <a:gd name="adj2" fmla="val -94754"/>
                  <a:gd name="adj3" fmla="val 103030"/>
                </a:avLst>
              </a:prstGeom>
              <a:ln w="9525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Line 28"/>
              <p:cNvSpPr>
                <a:spLocks noChangeShapeType="1"/>
              </p:cNvSpPr>
              <p:nvPr/>
            </p:nvSpPr>
            <p:spPr bwMode="auto">
              <a:xfrm flipV="1">
                <a:off x="5181600" y="1676400"/>
                <a:ext cx="914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006600"/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038600" y="1371600"/>
                <a:ext cx="1142999" cy="5334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>
                    <a:solidFill>
                      <a:srgbClr val="006600"/>
                    </a:solidFill>
                  </a:rPr>
                  <a:t>Left Shift 2-bit</a:t>
                </a:r>
                <a:endParaRPr lang="en-SG" sz="1100" b="1">
                  <a:solidFill>
                    <a:srgbClr val="006600"/>
                  </a:solidFill>
                </a:endParaRPr>
              </a:p>
            </p:txBody>
          </p:sp>
          <p:sp>
            <p:nvSpPr>
              <p:cNvPr id="79" name="Rectangle 152"/>
              <p:cNvSpPr>
                <a:spLocks noChangeArrowheads="1"/>
              </p:cNvSpPr>
              <p:nvPr/>
            </p:nvSpPr>
            <p:spPr bwMode="auto">
              <a:xfrm>
                <a:off x="1976437" y="609600"/>
                <a:ext cx="457200" cy="762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r>
                  <a:rPr lang="en-US" sz="1400" b="1">
                    <a:solidFill>
                      <a:srgbClr val="006600"/>
                    </a:solidFill>
                  </a:rPr>
                  <a:t>PC</a:t>
                </a:r>
              </a:p>
            </p:txBody>
          </p:sp>
          <p:grpSp>
            <p:nvGrpSpPr>
              <p:cNvPr id="80" name="Group 170"/>
              <p:cNvGrpSpPr/>
              <p:nvPr/>
            </p:nvGrpSpPr>
            <p:grpSpPr>
              <a:xfrm>
                <a:off x="3011487" y="609600"/>
                <a:ext cx="569913" cy="673099"/>
                <a:chOff x="3011487" y="674688"/>
                <a:chExt cx="569913" cy="673099"/>
              </a:xfrm>
            </p:grpSpPr>
            <p:sp>
              <p:nvSpPr>
                <p:cNvPr id="142" name="Line 155"/>
                <p:cNvSpPr>
                  <a:spLocks noChangeShapeType="1"/>
                </p:cNvSpPr>
                <p:nvPr/>
              </p:nvSpPr>
              <p:spPr bwMode="auto">
                <a:xfrm>
                  <a:off x="3011487" y="674688"/>
                  <a:ext cx="569912" cy="1762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3" name="Line 156"/>
                <p:cNvSpPr>
                  <a:spLocks noChangeShapeType="1"/>
                </p:cNvSpPr>
                <p:nvPr/>
              </p:nvSpPr>
              <p:spPr bwMode="auto">
                <a:xfrm>
                  <a:off x="3581400" y="850900"/>
                  <a:ext cx="0" cy="3048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4" name="Line 157"/>
                <p:cNvSpPr>
                  <a:spLocks noChangeShapeType="1"/>
                </p:cNvSpPr>
                <p:nvPr/>
              </p:nvSpPr>
              <p:spPr bwMode="auto">
                <a:xfrm flipH="1">
                  <a:off x="3011487" y="1155700"/>
                  <a:ext cx="569912" cy="1920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5" name="Line 158"/>
                <p:cNvSpPr>
                  <a:spLocks noChangeShapeType="1"/>
                </p:cNvSpPr>
                <p:nvPr/>
              </p:nvSpPr>
              <p:spPr bwMode="auto">
                <a:xfrm flipV="1">
                  <a:off x="3011487" y="1076325"/>
                  <a:ext cx="1587" cy="2714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6" name="Line 159"/>
                <p:cNvSpPr>
                  <a:spLocks noChangeShapeType="1"/>
                </p:cNvSpPr>
                <p:nvPr/>
              </p:nvSpPr>
              <p:spPr bwMode="auto">
                <a:xfrm flipV="1">
                  <a:off x="3011487" y="995363"/>
                  <a:ext cx="74612" cy="809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7" name="Line 160"/>
                <p:cNvSpPr>
                  <a:spLocks noChangeShapeType="1"/>
                </p:cNvSpPr>
                <p:nvPr/>
              </p:nvSpPr>
              <p:spPr bwMode="auto">
                <a:xfrm>
                  <a:off x="3011487" y="900113"/>
                  <a:ext cx="74612" cy="9525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8" name="Line 161"/>
                <p:cNvSpPr>
                  <a:spLocks noChangeShapeType="1"/>
                </p:cNvSpPr>
                <p:nvPr/>
              </p:nvSpPr>
              <p:spPr bwMode="auto">
                <a:xfrm flipV="1">
                  <a:off x="3011487" y="674688"/>
                  <a:ext cx="1587" cy="2254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9" name="Text Box 162"/>
                <p:cNvSpPr txBox="1">
                  <a:spLocks noChangeArrowheads="1"/>
                </p:cNvSpPr>
                <p:nvPr/>
              </p:nvSpPr>
              <p:spPr bwMode="auto">
                <a:xfrm>
                  <a:off x="3024187" y="838200"/>
                  <a:ext cx="531812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200" b="1" i="1">
                      <a:solidFill>
                        <a:srgbClr val="006600"/>
                      </a:solidFill>
                      <a:latin typeface="Verdana" pitchFamily="34" charset="0"/>
                    </a:rPr>
                    <a:t>Add</a:t>
                  </a:r>
                </a:p>
              </p:txBody>
            </p:sp>
          </p:grpSp>
          <p:sp>
            <p:nvSpPr>
              <p:cNvPr id="81" name="Line 163"/>
              <p:cNvSpPr>
                <a:spLocks noChangeShapeType="1"/>
              </p:cNvSpPr>
              <p:nvPr/>
            </p:nvSpPr>
            <p:spPr bwMode="auto">
              <a:xfrm>
                <a:off x="2747962" y="1163638"/>
                <a:ext cx="265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006600"/>
                  </a:solidFill>
                </a:endParaRPr>
              </a:p>
            </p:txBody>
          </p:sp>
          <p:sp>
            <p:nvSpPr>
              <p:cNvPr id="82" name="Text Box 167"/>
              <p:cNvSpPr txBox="1">
                <a:spLocks noChangeArrowheads="1"/>
              </p:cNvSpPr>
              <p:nvPr/>
            </p:nvSpPr>
            <p:spPr bwMode="auto">
              <a:xfrm>
                <a:off x="2536825" y="1018401"/>
                <a:ext cx="201612" cy="276999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Verdana" pitchFamily="34" charset="0"/>
                  </a:rPr>
                  <a:t>4</a:t>
                </a:r>
              </a:p>
            </p:txBody>
          </p:sp>
          <p:sp>
            <p:nvSpPr>
              <p:cNvPr id="83" name="Line 175"/>
              <p:cNvSpPr>
                <a:spLocks noChangeShapeType="1"/>
              </p:cNvSpPr>
              <p:nvPr/>
            </p:nvSpPr>
            <p:spPr bwMode="auto">
              <a:xfrm flipV="1">
                <a:off x="2433635" y="750498"/>
                <a:ext cx="576983" cy="115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84" name="Straight Arrow Connector 136"/>
              <p:cNvCxnSpPr/>
              <p:nvPr/>
            </p:nvCxnSpPr>
            <p:spPr>
              <a:xfrm>
                <a:off x="4572000" y="914400"/>
                <a:ext cx="1522413" cy="351365"/>
              </a:xfrm>
              <a:prstGeom prst="bentConnector3">
                <a:avLst>
                  <a:gd name="adj1" fmla="val 504"/>
                </a:avLst>
              </a:prstGeom>
              <a:noFill/>
              <a:ln w="9525">
                <a:solidFill>
                  <a:schemeClr val="tx1"/>
                </a:solidFill>
                <a:round/>
                <a:headEnd type="oval"/>
                <a:tailEnd type="triangle" w="med" len="med"/>
              </a:ln>
            </p:spPr>
          </p:cxnSp>
          <p:sp>
            <p:nvSpPr>
              <p:cNvPr id="85" name="Line 28"/>
              <p:cNvSpPr>
                <a:spLocks noChangeShapeType="1"/>
              </p:cNvSpPr>
              <p:nvPr/>
            </p:nvSpPr>
            <p:spPr bwMode="auto">
              <a:xfrm flipV="1">
                <a:off x="3581400" y="914400"/>
                <a:ext cx="3505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006600"/>
                  </a:solidFill>
                </a:endParaRPr>
              </a:p>
            </p:txBody>
          </p:sp>
          <p:sp>
            <p:nvSpPr>
              <p:cNvPr id="86" name="Line 28"/>
              <p:cNvSpPr>
                <a:spLocks noChangeShapeType="1"/>
              </p:cNvSpPr>
              <p:nvPr/>
            </p:nvSpPr>
            <p:spPr bwMode="auto">
              <a:xfrm flipV="1">
                <a:off x="6705600" y="15240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006600"/>
                  </a:solidFill>
                </a:endParaRPr>
              </a:p>
            </p:txBody>
          </p:sp>
          <p:grpSp>
            <p:nvGrpSpPr>
              <p:cNvPr id="87" name="Group 108"/>
              <p:cNvGrpSpPr/>
              <p:nvPr/>
            </p:nvGrpSpPr>
            <p:grpSpPr>
              <a:xfrm>
                <a:off x="6096000" y="1143000"/>
                <a:ext cx="587374" cy="673099"/>
                <a:chOff x="5945188" y="2195513"/>
                <a:chExt cx="587374" cy="673099"/>
              </a:xfrm>
            </p:grpSpPr>
            <p:sp>
              <p:nvSpPr>
                <p:cNvPr id="134" name="Line 176"/>
                <p:cNvSpPr>
                  <a:spLocks noChangeShapeType="1"/>
                </p:cNvSpPr>
                <p:nvPr/>
              </p:nvSpPr>
              <p:spPr bwMode="auto">
                <a:xfrm>
                  <a:off x="5945188" y="2195513"/>
                  <a:ext cx="571500" cy="1762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35" name="Line 177"/>
                <p:cNvSpPr>
                  <a:spLocks noChangeShapeType="1"/>
                </p:cNvSpPr>
                <p:nvPr/>
              </p:nvSpPr>
              <p:spPr bwMode="auto">
                <a:xfrm>
                  <a:off x="6516688" y="2371725"/>
                  <a:ext cx="0" cy="3048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36" name="Line 178"/>
                <p:cNvSpPr>
                  <a:spLocks noChangeShapeType="1"/>
                </p:cNvSpPr>
                <p:nvPr/>
              </p:nvSpPr>
              <p:spPr bwMode="auto">
                <a:xfrm flipH="1">
                  <a:off x="5945188" y="2676525"/>
                  <a:ext cx="571500" cy="1920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37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5945188" y="2597150"/>
                  <a:ext cx="1587" cy="2714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38" name="Line 180"/>
                <p:cNvSpPr>
                  <a:spLocks noChangeShapeType="1"/>
                </p:cNvSpPr>
                <p:nvPr/>
              </p:nvSpPr>
              <p:spPr bwMode="auto">
                <a:xfrm flipV="1">
                  <a:off x="5945188" y="2516188"/>
                  <a:ext cx="76200" cy="809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39" name="Line 181"/>
                <p:cNvSpPr>
                  <a:spLocks noChangeShapeType="1"/>
                </p:cNvSpPr>
                <p:nvPr/>
              </p:nvSpPr>
              <p:spPr bwMode="auto">
                <a:xfrm>
                  <a:off x="5945188" y="2420938"/>
                  <a:ext cx="76200" cy="9525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0" name="Line 182"/>
                <p:cNvSpPr>
                  <a:spLocks noChangeShapeType="1"/>
                </p:cNvSpPr>
                <p:nvPr/>
              </p:nvSpPr>
              <p:spPr bwMode="auto">
                <a:xfrm flipV="1">
                  <a:off x="5945188" y="2195513"/>
                  <a:ext cx="1587" cy="2254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1" name="Text Box 183"/>
                <p:cNvSpPr txBox="1">
                  <a:spLocks noChangeArrowheads="1"/>
                </p:cNvSpPr>
                <p:nvPr/>
              </p:nvSpPr>
              <p:spPr bwMode="auto">
                <a:xfrm>
                  <a:off x="6000750" y="2362200"/>
                  <a:ext cx="531812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200" b="1" i="1">
                      <a:solidFill>
                        <a:srgbClr val="006600"/>
                      </a:solidFill>
                      <a:latin typeface="Verdana" pitchFamily="34" charset="0"/>
                    </a:rPr>
                    <a:t>Add</a:t>
                  </a:r>
                </a:p>
              </p:txBody>
            </p:sp>
          </p:grpSp>
          <p:sp>
            <p:nvSpPr>
              <p:cNvPr id="88" name="Line 16"/>
              <p:cNvSpPr>
                <a:spLocks noChangeShapeType="1"/>
              </p:cNvSpPr>
              <p:nvPr/>
            </p:nvSpPr>
            <p:spPr bwMode="auto">
              <a:xfrm>
                <a:off x="7239000" y="1600200"/>
                <a:ext cx="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89" name="Straight Arrow Connector 136"/>
              <p:cNvCxnSpPr>
                <a:stCxn id="118" idx="3"/>
                <a:endCxn id="79" idx="0"/>
              </p:cNvCxnSpPr>
              <p:nvPr/>
            </p:nvCxnSpPr>
            <p:spPr>
              <a:xfrm flipH="1" flipV="1">
                <a:off x="2205037" y="609600"/>
                <a:ext cx="5145706" cy="609600"/>
              </a:xfrm>
              <a:prstGeom prst="bentConnector4">
                <a:avLst>
                  <a:gd name="adj1" fmla="val -4443"/>
                  <a:gd name="adj2" fmla="val 1375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0" name="Straight Connector 89"/>
              <p:cNvCxnSpPr>
                <a:endCxn id="78" idx="4"/>
              </p:cNvCxnSpPr>
              <p:nvPr/>
            </p:nvCxnSpPr>
            <p:spPr>
              <a:xfrm flipV="1">
                <a:off x="4572000" y="1905000"/>
                <a:ext cx="38100" cy="289560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52"/>
              <p:cNvSpPr>
                <a:spLocks noChangeArrowheads="1"/>
              </p:cNvSpPr>
              <p:nvPr/>
            </p:nvSpPr>
            <p:spPr bwMode="auto">
              <a:xfrm>
                <a:off x="533400" y="882134"/>
                <a:ext cx="184731" cy="36933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Text Box 55"/>
              <p:cNvSpPr txBox="1">
                <a:spLocks noChangeArrowheads="1"/>
              </p:cNvSpPr>
              <p:nvPr/>
            </p:nvSpPr>
            <p:spPr bwMode="auto">
              <a:xfrm>
                <a:off x="533400" y="304800"/>
                <a:ext cx="1152881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i="1">
                    <a:solidFill>
                      <a:srgbClr val="C00000"/>
                    </a:solidFill>
                    <a:latin typeface="Verdana" pitchFamily="34" charset="0"/>
                  </a:rPr>
                  <a:t>Instruction</a:t>
                </a:r>
              </a:p>
              <a:p>
                <a:pPr algn="ctr"/>
                <a:r>
                  <a:rPr lang="en-US" sz="1200" b="1" i="1">
                    <a:solidFill>
                      <a:srgbClr val="C00000"/>
                    </a:solidFill>
                    <a:latin typeface="Verdana" pitchFamily="34" charset="0"/>
                  </a:rPr>
                  <a:t>Memory</a:t>
                </a:r>
              </a:p>
            </p:txBody>
          </p:sp>
          <p:sp>
            <p:nvSpPr>
              <p:cNvPr id="93" name="Text Box 49"/>
              <p:cNvSpPr txBox="1">
                <a:spLocks noChangeArrowheads="1"/>
              </p:cNvSpPr>
              <p:nvPr/>
            </p:nvSpPr>
            <p:spPr bwMode="auto">
              <a:xfrm>
                <a:off x="5751512" y="3335337"/>
                <a:ext cx="801688" cy="246063"/>
              </a:xfrm>
              <a:prstGeom prst="rect">
                <a:avLst/>
              </a:prstGeom>
              <a:noFill/>
              <a:ln w="1587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is0?</a:t>
                </a:r>
              </a:p>
            </p:txBody>
          </p:sp>
          <p:sp>
            <p:nvSpPr>
              <p:cNvPr id="94" name="Text Box 56"/>
              <p:cNvSpPr txBox="1">
                <a:spLocks noChangeArrowheads="1"/>
              </p:cNvSpPr>
              <p:nvPr/>
            </p:nvSpPr>
            <p:spPr bwMode="auto">
              <a:xfrm>
                <a:off x="1002647" y="1600200"/>
                <a:ext cx="763351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Address</a:t>
                </a:r>
              </a:p>
            </p:txBody>
          </p:sp>
          <p:cxnSp>
            <p:nvCxnSpPr>
              <p:cNvPr id="95" name="Straight Arrow Connector 136"/>
              <p:cNvCxnSpPr>
                <a:endCxn id="94" idx="3"/>
              </p:cNvCxnSpPr>
              <p:nvPr/>
            </p:nvCxnSpPr>
            <p:spPr>
              <a:xfrm rot="5400000">
                <a:off x="1659644" y="868354"/>
                <a:ext cx="961311" cy="748602"/>
              </a:xfrm>
              <a:prstGeom prst="bent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/>
                <a:tailEnd type="triangle" w="med" len="med"/>
              </a:ln>
            </p:spPr>
          </p:cxnSp>
          <p:sp>
            <p:nvSpPr>
              <p:cNvPr id="96" name="Text Box 56"/>
              <p:cNvSpPr txBox="1">
                <a:spLocks noChangeArrowheads="1"/>
              </p:cNvSpPr>
              <p:nvPr/>
            </p:nvSpPr>
            <p:spPr bwMode="auto">
              <a:xfrm>
                <a:off x="533400" y="1066800"/>
                <a:ext cx="990977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Instruction</a:t>
                </a:r>
              </a:p>
            </p:txBody>
          </p:sp>
          <p:cxnSp>
            <p:nvCxnSpPr>
              <p:cNvPr id="97" name="Straight Arrow Connector 136"/>
              <p:cNvCxnSpPr>
                <a:stCxn id="96" idx="1"/>
                <a:endCxn id="158" idx="2"/>
              </p:cNvCxnSpPr>
              <p:nvPr/>
            </p:nvCxnSpPr>
            <p:spPr>
              <a:xfrm rot="10800000" flipV="1">
                <a:off x="533400" y="1189910"/>
                <a:ext cx="12700" cy="2524839"/>
              </a:xfrm>
              <a:prstGeom prst="bentConnector3">
                <a:avLst>
                  <a:gd name="adj1" fmla="val 25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8" name="Left Bracket 97"/>
              <p:cNvSpPr/>
              <p:nvPr/>
            </p:nvSpPr>
            <p:spPr>
              <a:xfrm>
                <a:off x="533400" y="1981200"/>
                <a:ext cx="76200" cy="4038600"/>
              </a:xfrm>
              <a:prstGeom prst="leftBracke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9" name="Text Box 319"/>
              <p:cNvSpPr txBox="1">
                <a:spLocks noChangeArrowheads="1"/>
              </p:cNvSpPr>
              <p:nvPr/>
            </p:nvSpPr>
            <p:spPr bwMode="auto">
              <a:xfrm>
                <a:off x="1752600" y="4876800"/>
                <a:ext cx="805028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err="1">
                    <a:solidFill>
                      <a:srgbClr val="660066"/>
                    </a:solidFill>
                    <a:latin typeface="Verdana" pitchFamily="34" charset="0"/>
                  </a:rPr>
                  <a:t>RegDst</a:t>
                </a:r>
                <a:endParaRPr lang="en-US" sz="1200" b="1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00" name="Line 16"/>
              <p:cNvSpPr>
                <a:spLocks noChangeShapeType="1"/>
              </p:cNvSpPr>
              <p:nvPr/>
            </p:nvSpPr>
            <p:spPr bwMode="auto">
              <a:xfrm flipH="1">
                <a:off x="2362200" y="4800600"/>
                <a:ext cx="0" cy="152400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60"/>
              <p:cNvSpPr>
                <a:spLocks noChangeShapeType="1"/>
              </p:cNvSpPr>
              <p:nvPr/>
            </p:nvSpPr>
            <p:spPr bwMode="auto">
              <a:xfrm>
                <a:off x="7391400" y="5325534"/>
                <a:ext cx="0" cy="304800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Text Box 62"/>
              <p:cNvSpPr txBox="1">
                <a:spLocks noChangeArrowheads="1"/>
              </p:cNvSpPr>
              <p:nvPr/>
            </p:nvSpPr>
            <p:spPr bwMode="auto">
              <a:xfrm>
                <a:off x="6858000" y="5562600"/>
                <a:ext cx="1029449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err="1">
                    <a:solidFill>
                      <a:srgbClr val="660066"/>
                    </a:solidFill>
                    <a:latin typeface="Verdana" pitchFamily="34" charset="0"/>
                  </a:rPr>
                  <a:t>MemRead</a:t>
                </a:r>
                <a:endParaRPr lang="en-US" sz="1200" b="1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03" name="Line 16"/>
              <p:cNvSpPr>
                <a:spLocks noChangeShapeType="1"/>
              </p:cNvSpPr>
              <p:nvPr/>
            </p:nvSpPr>
            <p:spPr bwMode="auto">
              <a:xfrm>
                <a:off x="5105400" y="3886200"/>
                <a:ext cx="0" cy="1920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16"/>
              <p:cNvSpPr>
                <a:spLocks noChangeShapeType="1"/>
              </p:cNvSpPr>
              <p:nvPr/>
            </p:nvSpPr>
            <p:spPr bwMode="auto">
              <a:xfrm>
                <a:off x="8517148" y="4556182"/>
                <a:ext cx="0" cy="268288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8382000" y="4724400"/>
                <a:ext cx="264143" cy="914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rgbClr val="006600"/>
                    </a:solidFill>
                  </a:rPr>
                  <a:t>MUX</a:t>
                </a:r>
                <a:endParaRPr lang="en-SG" sz="1600" b="1">
                  <a:solidFill>
                    <a:srgbClr val="006600"/>
                  </a:solidFill>
                </a:endParaRP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 rot="5400000">
                <a:off x="2514600" y="1752600"/>
                <a:ext cx="1371600" cy="762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rgbClr val="C00000"/>
                    </a:solidFill>
                  </a:rPr>
                  <a:t>Control</a:t>
                </a:r>
              </a:p>
            </p:txBody>
          </p:sp>
          <p:cxnSp>
            <p:nvCxnSpPr>
              <p:cNvPr id="107" name="Elbow Connector 106"/>
              <p:cNvCxnSpPr/>
              <p:nvPr/>
            </p:nvCxnSpPr>
            <p:spPr>
              <a:xfrm rot="5400000" flipH="1" flipV="1">
                <a:off x="5078802" y="5436798"/>
                <a:ext cx="1653396" cy="228600"/>
              </a:xfrm>
              <a:prstGeom prst="bentConnector3">
                <a:avLst>
                  <a:gd name="adj1" fmla="val -696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Elbow Connector 167"/>
              <p:cNvCxnSpPr>
                <a:endCxn id="132" idx="2"/>
              </p:cNvCxnSpPr>
              <p:nvPr/>
            </p:nvCxnSpPr>
            <p:spPr>
              <a:xfrm>
                <a:off x="3581400" y="2286000"/>
                <a:ext cx="3759892" cy="1334854"/>
              </a:xfrm>
              <a:prstGeom prst="bentConnector4">
                <a:avLst>
                  <a:gd name="adj1" fmla="val 99996"/>
                  <a:gd name="adj2" fmla="val 101588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Elbow Connector 108"/>
              <p:cNvCxnSpPr/>
              <p:nvPr/>
            </p:nvCxnSpPr>
            <p:spPr>
              <a:xfrm>
                <a:off x="3604404" y="2146540"/>
                <a:ext cx="4929996" cy="2425460"/>
              </a:xfrm>
              <a:prstGeom prst="bentConnector3">
                <a:avLst>
                  <a:gd name="adj1" fmla="val 99694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Elbow Connector 109"/>
              <p:cNvCxnSpPr/>
              <p:nvPr/>
            </p:nvCxnSpPr>
            <p:spPr>
              <a:xfrm>
                <a:off x="3581400" y="2514600"/>
                <a:ext cx="1524000" cy="1371600"/>
              </a:xfrm>
              <a:prstGeom prst="bentConnector3">
                <a:avLst>
                  <a:gd name="adj1" fmla="val 99811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Elbow Connector 110"/>
              <p:cNvCxnSpPr/>
              <p:nvPr/>
            </p:nvCxnSpPr>
            <p:spPr>
              <a:xfrm>
                <a:off x="3581400" y="2667000"/>
                <a:ext cx="3810000" cy="2971800"/>
              </a:xfrm>
              <a:prstGeom prst="bentConnector3">
                <a:avLst>
                  <a:gd name="adj1" fmla="val 21698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Elbow Connector 111"/>
              <p:cNvCxnSpPr/>
              <p:nvPr/>
            </p:nvCxnSpPr>
            <p:spPr>
              <a:xfrm rot="16200000" flipH="1">
                <a:off x="2362200" y="3429000"/>
                <a:ext cx="1905000" cy="685800"/>
              </a:xfrm>
              <a:prstGeom prst="bentConnector3">
                <a:avLst>
                  <a:gd name="adj1" fmla="val 100717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Elbow Connector 112"/>
              <p:cNvCxnSpPr/>
              <p:nvPr/>
            </p:nvCxnSpPr>
            <p:spPr>
              <a:xfrm rot="16200000" flipH="1">
                <a:off x="990600" y="3581400"/>
                <a:ext cx="2438400" cy="304800"/>
              </a:xfrm>
              <a:prstGeom prst="bentConnector3">
                <a:avLst>
                  <a:gd name="adj1" fmla="val 99653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057400" y="2514600"/>
                <a:ext cx="762000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endCxn id="106" idx="2"/>
              </p:cNvCxnSpPr>
              <p:nvPr/>
            </p:nvCxnSpPr>
            <p:spPr>
              <a:xfrm>
                <a:off x="1295400" y="2133600"/>
                <a:ext cx="1524000" cy="0"/>
              </a:xfrm>
              <a:prstGeom prst="line">
                <a:avLst/>
              </a:prstGeom>
              <a:ln w="2222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Elbow Connector 115"/>
              <p:cNvCxnSpPr>
                <a:stCxn id="12" idx="1"/>
              </p:cNvCxnSpPr>
              <p:nvPr/>
            </p:nvCxnSpPr>
            <p:spPr>
              <a:xfrm rot="10800000">
                <a:off x="1295400" y="5715000"/>
                <a:ext cx="3124200" cy="609600"/>
              </a:xfrm>
              <a:prstGeom prst="bentConnector3">
                <a:avLst>
                  <a:gd name="adj1" fmla="val 67615"/>
                </a:avLst>
              </a:prstGeom>
              <a:ln w="2222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 Box 319"/>
              <p:cNvSpPr txBox="1">
                <a:spLocks noChangeArrowheads="1"/>
              </p:cNvSpPr>
              <p:nvPr/>
            </p:nvSpPr>
            <p:spPr bwMode="auto">
              <a:xfrm>
                <a:off x="7162800" y="1676400"/>
                <a:ext cx="683199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err="1">
                    <a:solidFill>
                      <a:srgbClr val="660066"/>
                    </a:solidFill>
                    <a:latin typeface="Verdana" pitchFamily="34" charset="0"/>
                  </a:rPr>
                  <a:t>PCSrc</a:t>
                </a:r>
                <a:endParaRPr lang="en-US" sz="1200" b="1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7086600" y="762000"/>
                <a:ext cx="264143" cy="914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rgbClr val="006600"/>
                    </a:solidFill>
                  </a:rPr>
                  <a:t>MUX</a:t>
                </a:r>
                <a:endParaRPr lang="en-SG" sz="1600" b="1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119" name="Elbow Connector 167"/>
              <p:cNvCxnSpPr/>
              <p:nvPr/>
            </p:nvCxnSpPr>
            <p:spPr>
              <a:xfrm flipV="1">
                <a:off x="3581400" y="1855433"/>
                <a:ext cx="3094608" cy="170158"/>
              </a:xfrm>
              <a:prstGeom prst="bentConnector3">
                <a:avLst>
                  <a:gd name="adj1" fmla="val 50000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Elbow Connector 167"/>
              <p:cNvCxnSpPr/>
              <p:nvPr/>
            </p:nvCxnSpPr>
            <p:spPr>
              <a:xfrm rot="5400000" flipH="1" flipV="1">
                <a:off x="5638800" y="2667000"/>
                <a:ext cx="1524000" cy="152400"/>
              </a:xfrm>
              <a:prstGeom prst="bentConnector3">
                <a:avLst>
                  <a:gd name="adj1" fmla="val -97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477000" y="1981200"/>
                <a:ext cx="152400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Flowchart: Delay 121"/>
              <p:cNvSpPr/>
              <p:nvPr/>
            </p:nvSpPr>
            <p:spPr>
              <a:xfrm>
                <a:off x="6629400" y="1752600"/>
                <a:ext cx="304800" cy="304800"/>
              </a:xfrm>
              <a:prstGeom prst="flowChartDelay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 flipV="1">
                <a:off x="6934200" y="1899821"/>
                <a:ext cx="292223" cy="5179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 Box 319"/>
              <p:cNvSpPr txBox="1">
                <a:spLocks noChangeArrowheads="1"/>
              </p:cNvSpPr>
              <p:nvPr/>
            </p:nvSpPr>
            <p:spPr bwMode="auto">
              <a:xfrm>
                <a:off x="3528501" y="1752600"/>
                <a:ext cx="788999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660066"/>
                    </a:solidFill>
                    <a:latin typeface="Verdana" pitchFamily="34" charset="0"/>
                  </a:rPr>
                  <a:t>Branch</a:t>
                </a:r>
              </a:p>
            </p:txBody>
          </p:sp>
          <p:cxnSp>
            <p:nvCxnSpPr>
              <p:cNvPr id="125" name="Elbow Connector 124"/>
              <p:cNvCxnSpPr/>
              <p:nvPr/>
            </p:nvCxnSpPr>
            <p:spPr>
              <a:xfrm rot="16200000" flipH="1">
                <a:off x="1790700" y="3467100"/>
                <a:ext cx="3429000" cy="1828800"/>
              </a:xfrm>
              <a:prstGeom prst="bentConnector3">
                <a:avLst>
                  <a:gd name="adj1" fmla="val 100123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2590800" y="2667000"/>
                <a:ext cx="228600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 Box 46"/>
              <p:cNvSpPr txBox="1">
                <a:spLocks noChangeArrowheads="1"/>
              </p:cNvSpPr>
              <p:nvPr/>
            </p:nvSpPr>
            <p:spPr bwMode="auto">
              <a:xfrm>
                <a:off x="5410200" y="4724400"/>
                <a:ext cx="1138452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err="1">
                    <a:solidFill>
                      <a:srgbClr val="660066"/>
                    </a:solidFill>
                    <a:latin typeface="Verdana" pitchFamily="34" charset="0"/>
                  </a:rPr>
                  <a:t>ALUcontrol</a:t>
                </a:r>
                <a:endParaRPr lang="en-US" sz="1200" b="1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28" name="Text Box 324"/>
              <p:cNvSpPr txBox="1">
                <a:spLocks noChangeArrowheads="1"/>
              </p:cNvSpPr>
              <p:nvPr/>
            </p:nvSpPr>
            <p:spPr bwMode="auto">
              <a:xfrm>
                <a:off x="1295400" y="2133600"/>
                <a:ext cx="1077539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Inst [31:26]</a:t>
                </a:r>
              </a:p>
            </p:txBody>
          </p:sp>
          <p:sp>
            <p:nvSpPr>
              <p:cNvPr id="129" name="Text Box 324"/>
              <p:cNvSpPr txBox="1">
                <a:spLocks noChangeArrowheads="1"/>
              </p:cNvSpPr>
              <p:nvPr/>
            </p:nvSpPr>
            <p:spPr bwMode="auto">
              <a:xfrm>
                <a:off x="1219200" y="5697379"/>
                <a:ext cx="894797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Inst [5:0]</a:t>
                </a:r>
              </a:p>
            </p:txBody>
          </p:sp>
          <p:sp>
            <p:nvSpPr>
              <p:cNvPr id="130" name="Text Box 319"/>
              <p:cNvSpPr txBox="1">
                <a:spLocks noChangeArrowheads="1"/>
              </p:cNvSpPr>
              <p:nvPr/>
            </p:nvSpPr>
            <p:spPr bwMode="auto">
              <a:xfrm>
                <a:off x="2535692" y="5867400"/>
                <a:ext cx="740908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err="1">
                    <a:solidFill>
                      <a:srgbClr val="660066"/>
                    </a:solidFill>
                    <a:latin typeface="Verdana" pitchFamily="34" charset="0"/>
                  </a:rPr>
                  <a:t>ALUop</a:t>
                </a:r>
                <a:endParaRPr lang="en-US" sz="1200" b="1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31" name="Text Box 319"/>
              <p:cNvSpPr txBox="1">
                <a:spLocks noChangeArrowheads="1"/>
              </p:cNvSpPr>
              <p:nvPr/>
            </p:nvSpPr>
            <p:spPr bwMode="auto">
              <a:xfrm>
                <a:off x="7963638" y="4276576"/>
                <a:ext cx="1136850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err="1">
                    <a:solidFill>
                      <a:srgbClr val="660066"/>
                    </a:solidFill>
                    <a:latin typeface="Verdana" pitchFamily="34" charset="0"/>
                  </a:rPr>
                  <a:t>MemToReg</a:t>
                </a:r>
                <a:endParaRPr lang="en-US" sz="1200" b="1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32" name="Text Box 63"/>
              <p:cNvSpPr txBox="1">
                <a:spLocks noChangeArrowheads="1"/>
              </p:cNvSpPr>
              <p:nvPr/>
            </p:nvSpPr>
            <p:spPr bwMode="auto">
              <a:xfrm>
                <a:off x="6804927" y="3343855"/>
                <a:ext cx="1072730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err="1">
                    <a:solidFill>
                      <a:srgbClr val="660066"/>
                    </a:solidFill>
                    <a:latin typeface="Verdana" pitchFamily="34" charset="0"/>
                  </a:rPr>
                  <a:t>MemWrite</a:t>
                </a:r>
                <a:endParaRPr lang="en-US" sz="1200" b="1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33" name="Text Box 319"/>
              <p:cNvSpPr txBox="1">
                <a:spLocks noChangeArrowheads="1"/>
              </p:cNvSpPr>
              <p:nvPr/>
            </p:nvSpPr>
            <p:spPr bwMode="auto">
              <a:xfrm>
                <a:off x="4759175" y="3685401"/>
                <a:ext cx="803425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err="1">
                    <a:solidFill>
                      <a:srgbClr val="660066"/>
                    </a:solidFill>
                    <a:latin typeface="Verdana" pitchFamily="34" charset="0"/>
                  </a:rPr>
                  <a:t>ALUSrc</a:t>
                </a:r>
                <a:endParaRPr lang="en-US" sz="1200" b="1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8597709" y="-160814"/>
              <a:ext cx="533400" cy="320040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</a:rPr>
                <a:t>Datapath</a:t>
              </a:r>
              <a:r>
                <a:rPr lang="en-US" sz="2400" b="1">
                  <a:solidFill>
                    <a:schemeClr val="tx1"/>
                  </a:solidFill>
                </a:rPr>
                <a:t> &amp; Control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8155213" y="3886200"/>
            <a:ext cx="1175824" cy="15461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9B1C51-FB65-42F5-9163-639383026458}"/>
                  </a:ext>
                </a:extLst>
              </p14:cNvPr>
              <p14:cNvContentPartPr/>
              <p14:nvPr/>
            </p14:nvContentPartPr>
            <p14:xfrm>
              <a:off x="7648920" y="3809520"/>
              <a:ext cx="546120" cy="46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9B1C51-FB65-42F5-9163-6393830264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3080" y="3746160"/>
                <a:ext cx="5774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C7922B-64BB-4454-BB33-684F7E3C4E0D}"/>
                  </a:ext>
                </a:extLst>
              </p14:cNvPr>
              <p14:cNvContentPartPr/>
              <p14:nvPr/>
            </p14:nvContentPartPr>
            <p14:xfrm>
              <a:off x="5003640" y="2423160"/>
              <a:ext cx="4265640" cy="110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C7922B-64BB-4454-BB33-684F7E3C4E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7800" y="2359800"/>
                <a:ext cx="4296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584EF6-08BF-411B-8EFB-771E8C6052FD}"/>
                  </a:ext>
                </a:extLst>
              </p14:cNvPr>
              <p14:cNvContentPartPr/>
              <p14:nvPr/>
            </p14:nvContentPartPr>
            <p14:xfrm>
              <a:off x="7822080" y="2713320"/>
              <a:ext cx="1516680" cy="1130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584EF6-08BF-411B-8EFB-771E8C6052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6240" y="2649960"/>
                <a:ext cx="1548000" cy="12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0F1881-9C7C-4A7E-A55C-6217B4853F61}"/>
                  </a:ext>
                </a:extLst>
              </p14:cNvPr>
              <p14:cNvContentPartPr/>
              <p14:nvPr/>
            </p14:nvContentPartPr>
            <p14:xfrm>
              <a:off x="9387720" y="251604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0F1881-9C7C-4A7E-A55C-6217B4853F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1880" y="24526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0AED3A-52A7-47A8-A007-CC745B42562A}"/>
                  </a:ext>
                </a:extLst>
              </p14:cNvPr>
              <p14:cNvContentPartPr/>
              <p14:nvPr/>
            </p14:nvContentPartPr>
            <p14:xfrm>
              <a:off x="9295920" y="2415240"/>
              <a:ext cx="398160" cy="485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0AED3A-52A7-47A8-A007-CC745B4256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80080" y="2351880"/>
                <a:ext cx="42948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80E8A9C-20EB-4814-99F6-17D0C93AFC94}"/>
                  </a:ext>
                </a:extLst>
              </p14:cNvPr>
              <p14:cNvContentPartPr/>
              <p14:nvPr/>
            </p14:nvContentPartPr>
            <p14:xfrm>
              <a:off x="9557640" y="1819080"/>
              <a:ext cx="328680" cy="878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80E8A9C-20EB-4814-99F6-17D0C93AFC9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1800" y="1755720"/>
                <a:ext cx="360000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796D9F6-108C-47D3-9A1D-7FED1D6B4C88}"/>
                  </a:ext>
                </a:extLst>
              </p14:cNvPr>
              <p14:cNvContentPartPr/>
              <p14:nvPr/>
            </p14:nvContentPartPr>
            <p14:xfrm>
              <a:off x="5680080" y="1968840"/>
              <a:ext cx="348840" cy="18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796D9F6-108C-47D3-9A1D-7FED1D6B4C8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64240" y="1905480"/>
                <a:ext cx="3801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5AB697D-47F3-46DC-8210-38579A15151B}"/>
                  </a:ext>
                </a:extLst>
              </p14:cNvPr>
              <p14:cNvContentPartPr/>
              <p14:nvPr/>
            </p14:nvContentPartPr>
            <p14:xfrm>
              <a:off x="5658120" y="2045520"/>
              <a:ext cx="325800" cy="320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5AB697D-47F3-46DC-8210-38579A1515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42280" y="1982160"/>
                <a:ext cx="357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360" name="Ink 15359">
                <a:extLst>
                  <a:ext uri="{FF2B5EF4-FFF2-40B4-BE49-F238E27FC236}">
                    <a16:creationId xmlns:a16="http://schemas.microsoft.com/office/drawing/2014/main" id="{76EFE149-0302-4CCD-84E5-DAAB0BF17C54}"/>
                  </a:ext>
                </a:extLst>
              </p14:cNvPr>
              <p14:cNvContentPartPr/>
              <p14:nvPr/>
            </p14:nvContentPartPr>
            <p14:xfrm>
              <a:off x="7586280" y="1924200"/>
              <a:ext cx="429480" cy="23760"/>
            </p14:xfrm>
          </p:contentPart>
        </mc:Choice>
        <mc:Fallback>
          <p:pic>
            <p:nvPicPr>
              <p:cNvPr id="15360" name="Ink 15359">
                <a:extLst>
                  <a:ext uri="{FF2B5EF4-FFF2-40B4-BE49-F238E27FC236}">
                    <a16:creationId xmlns:a16="http://schemas.microsoft.com/office/drawing/2014/main" id="{76EFE149-0302-4CCD-84E5-DAAB0BF17C5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70440" y="1860840"/>
                <a:ext cx="460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361" name="Ink 15360">
                <a:extLst>
                  <a:ext uri="{FF2B5EF4-FFF2-40B4-BE49-F238E27FC236}">
                    <a16:creationId xmlns:a16="http://schemas.microsoft.com/office/drawing/2014/main" id="{8687A0ED-EBA3-4000-835D-F5DC7AD0522B}"/>
                  </a:ext>
                </a:extLst>
              </p14:cNvPr>
              <p14:cNvContentPartPr/>
              <p14:nvPr/>
            </p14:nvContentPartPr>
            <p14:xfrm>
              <a:off x="7864200" y="2104200"/>
              <a:ext cx="171000" cy="36360"/>
            </p14:xfrm>
          </p:contentPart>
        </mc:Choice>
        <mc:Fallback>
          <p:pic>
            <p:nvPicPr>
              <p:cNvPr id="15361" name="Ink 15360">
                <a:extLst>
                  <a:ext uri="{FF2B5EF4-FFF2-40B4-BE49-F238E27FC236}">
                    <a16:creationId xmlns:a16="http://schemas.microsoft.com/office/drawing/2014/main" id="{8687A0ED-EBA3-4000-835D-F5DC7AD0522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48360" y="2040840"/>
                <a:ext cx="202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362" name="Ink 15361">
                <a:extLst>
                  <a:ext uri="{FF2B5EF4-FFF2-40B4-BE49-F238E27FC236}">
                    <a16:creationId xmlns:a16="http://schemas.microsoft.com/office/drawing/2014/main" id="{84E5CD63-3AC6-4F74-A700-EA09079E5E52}"/>
                  </a:ext>
                </a:extLst>
              </p14:cNvPr>
              <p14:cNvContentPartPr/>
              <p14:nvPr/>
            </p14:nvContentPartPr>
            <p14:xfrm>
              <a:off x="8711280" y="1944360"/>
              <a:ext cx="426960" cy="19080"/>
            </p14:xfrm>
          </p:contentPart>
        </mc:Choice>
        <mc:Fallback>
          <p:pic>
            <p:nvPicPr>
              <p:cNvPr id="15362" name="Ink 15361">
                <a:extLst>
                  <a:ext uri="{FF2B5EF4-FFF2-40B4-BE49-F238E27FC236}">
                    <a16:creationId xmlns:a16="http://schemas.microsoft.com/office/drawing/2014/main" id="{84E5CD63-3AC6-4F74-A700-EA09079E5E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95440" y="1881000"/>
                <a:ext cx="4582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363" name="Ink 15362">
                <a:extLst>
                  <a:ext uri="{FF2B5EF4-FFF2-40B4-BE49-F238E27FC236}">
                    <a16:creationId xmlns:a16="http://schemas.microsoft.com/office/drawing/2014/main" id="{D21AF3CC-33C0-4151-A24D-666707DD8330}"/>
                  </a:ext>
                </a:extLst>
              </p14:cNvPr>
              <p14:cNvContentPartPr/>
              <p14:nvPr/>
            </p14:nvContentPartPr>
            <p14:xfrm>
              <a:off x="8352000" y="2045520"/>
              <a:ext cx="1344960" cy="69840"/>
            </p14:xfrm>
          </p:contentPart>
        </mc:Choice>
        <mc:Fallback>
          <p:pic>
            <p:nvPicPr>
              <p:cNvPr id="15363" name="Ink 15362">
                <a:extLst>
                  <a:ext uri="{FF2B5EF4-FFF2-40B4-BE49-F238E27FC236}">
                    <a16:creationId xmlns:a16="http://schemas.microsoft.com/office/drawing/2014/main" id="{D21AF3CC-33C0-4151-A24D-666707DD833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36160" y="1982160"/>
                <a:ext cx="13762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364" name="Ink 15363">
                <a:extLst>
                  <a:ext uri="{FF2B5EF4-FFF2-40B4-BE49-F238E27FC236}">
                    <a16:creationId xmlns:a16="http://schemas.microsoft.com/office/drawing/2014/main" id="{A537E4F7-D60D-417F-91A8-00AA4372F060}"/>
                  </a:ext>
                </a:extLst>
              </p14:cNvPr>
              <p14:cNvContentPartPr/>
              <p14:nvPr/>
            </p14:nvContentPartPr>
            <p14:xfrm>
              <a:off x="9933840" y="2037960"/>
              <a:ext cx="234720" cy="74160"/>
            </p14:xfrm>
          </p:contentPart>
        </mc:Choice>
        <mc:Fallback>
          <p:pic>
            <p:nvPicPr>
              <p:cNvPr id="15364" name="Ink 15363">
                <a:extLst>
                  <a:ext uri="{FF2B5EF4-FFF2-40B4-BE49-F238E27FC236}">
                    <a16:creationId xmlns:a16="http://schemas.microsoft.com/office/drawing/2014/main" id="{A537E4F7-D60D-417F-91A8-00AA4372F06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918000" y="1974600"/>
                <a:ext cx="2660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5365" name="Ink 15364">
                <a:extLst>
                  <a:ext uri="{FF2B5EF4-FFF2-40B4-BE49-F238E27FC236}">
                    <a16:creationId xmlns:a16="http://schemas.microsoft.com/office/drawing/2014/main" id="{7BB47022-C1E1-40B0-B9D1-C55131CD4A83}"/>
                  </a:ext>
                </a:extLst>
              </p14:cNvPr>
              <p14:cNvContentPartPr/>
              <p14:nvPr/>
            </p14:nvContentPartPr>
            <p14:xfrm>
              <a:off x="9249840" y="1532160"/>
              <a:ext cx="679680" cy="377280"/>
            </p14:xfrm>
          </p:contentPart>
        </mc:Choice>
        <mc:Fallback>
          <p:pic>
            <p:nvPicPr>
              <p:cNvPr id="15365" name="Ink 15364">
                <a:extLst>
                  <a:ext uri="{FF2B5EF4-FFF2-40B4-BE49-F238E27FC236}">
                    <a16:creationId xmlns:a16="http://schemas.microsoft.com/office/drawing/2014/main" id="{7BB47022-C1E1-40B0-B9D1-C55131CD4A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234000" y="1468800"/>
                <a:ext cx="71100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367" name="Ink 15366">
                <a:extLst>
                  <a:ext uri="{FF2B5EF4-FFF2-40B4-BE49-F238E27FC236}">
                    <a16:creationId xmlns:a16="http://schemas.microsoft.com/office/drawing/2014/main" id="{DBF43539-6434-49F5-83A9-DCB329C17891}"/>
                  </a:ext>
                </a:extLst>
              </p14:cNvPr>
              <p14:cNvContentPartPr/>
              <p14:nvPr/>
            </p14:nvContentPartPr>
            <p14:xfrm>
              <a:off x="9414000" y="1679400"/>
              <a:ext cx="348120" cy="158760"/>
            </p14:xfrm>
          </p:contentPart>
        </mc:Choice>
        <mc:Fallback>
          <p:pic>
            <p:nvPicPr>
              <p:cNvPr id="15367" name="Ink 15366">
                <a:extLst>
                  <a:ext uri="{FF2B5EF4-FFF2-40B4-BE49-F238E27FC236}">
                    <a16:creationId xmlns:a16="http://schemas.microsoft.com/office/drawing/2014/main" id="{DBF43539-6434-49F5-83A9-DCB329C1789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398160" y="1616040"/>
                <a:ext cx="37944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5368" name="Ink 15367">
                <a:extLst>
                  <a:ext uri="{FF2B5EF4-FFF2-40B4-BE49-F238E27FC236}">
                    <a16:creationId xmlns:a16="http://schemas.microsoft.com/office/drawing/2014/main" id="{FD180C8A-FDED-4302-9B90-643C7857607D}"/>
                  </a:ext>
                </a:extLst>
              </p14:cNvPr>
              <p14:cNvContentPartPr/>
              <p14:nvPr/>
            </p14:nvContentPartPr>
            <p14:xfrm>
              <a:off x="8588520" y="1205640"/>
              <a:ext cx="975600" cy="646200"/>
            </p14:xfrm>
          </p:contentPart>
        </mc:Choice>
        <mc:Fallback>
          <p:pic>
            <p:nvPicPr>
              <p:cNvPr id="15368" name="Ink 15367">
                <a:extLst>
                  <a:ext uri="{FF2B5EF4-FFF2-40B4-BE49-F238E27FC236}">
                    <a16:creationId xmlns:a16="http://schemas.microsoft.com/office/drawing/2014/main" id="{FD180C8A-FDED-4302-9B90-643C7857607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572680" y="1142280"/>
                <a:ext cx="100692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5369" name="Ink 15368">
                <a:extLst>
                  <a:ext uri="{FF2B5EF4-FFF2-40B4-BE49-F238E27FC236}">
                    <a16:creationId xmlns:a16="http://schemas.microsoft.com/office/drawing/2014/main" id="{8A102C73-8683-46B4-AC75-91610A1DD6AF}"/>
                  </a:ext>
                </a:extLst>
              </p14:cNvPr>
              <p14:cNvContentPartPr/>
              <p14:nvPr/>
            </p14:nvContentPartPr>
            <p14:xfrm>
              <a:off x="4726080" y="767880"/>
              <a:ext cx="6900840" cy="4065480"/>
            </p14:xfrm>
          </p:contentPart>
        </mc:Choice>
        <mc:Fallback>
          <p:pic>
            <p:nvPicPr>
              <p:cNvPr id="15369" name="Ink 15368">
                <a:extLst>
                  <a:ext uri="{FF2B5EF4-FFF2-40B4-BE49-F238E27FC236}">
                    <a16:creationId xmlns:a16="http://schemas.microsoft.com/office/drawing/2014/main" id="{8A102C73-8683-46B4-AC75-91610A1DD6A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716720" y="758520"/>
                <a:ext cx="6919560" cy="40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8483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660066"/>
                </a:solidFill>
                <a:cs typeface="Arial" panose="020B0604020202020204" pitchFamily="34" charset="0"/>
              </a:rPr>
              <a:t>2017 Sem 1</a:t>
            </a:r>
          </a:p>
        </p:txBody>
      </p:sp>
      <p:sp>
        <p:nvSpPr>
          <p:cNvPr id="440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660066"/>
                </a:solidFill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A7F5C69-F9F4-4A6D-AC9C-9E6A53A382D1}" type="slidenum">
              <a:rPr lang="en-US" altLang="en-US" sz="1400">
                <a:solidFill>
                  <a:srgbClr val="660066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rgbClr val="660066"/>
              </a:solidFill>
            </a:endParaRPr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 December 23, 1947…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single invention was to change the world</a:t>
            </a:r>
          </a:p>
        </p:txBody>
      </p:sp>
      <p:pic>
        <p:nvPicPr>
          <p:cNvPr id="440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67001"/>
            <a:ext cx="32385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3C598C-882C-4AA9-9390-2D7D5A6D5D51}"/>
                  </a:ext>
                </a:extLst>
              </p14:cNvPr>
              <p14:cNvContentPartPr/>
              <p14:nvPr/>
            </p14:nvContentPartPr>
            <p14:xfrm>
              <a:off x="4589640" y="1339560"/>
              <a:ext cx="1560960" cy="13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3C598C-882C-4AA9-9390-2D7D5A6D5D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0280" y="1330200"/>
                <a:ext cx="1579680" cy="1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48662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5855-5496-A737-5C4F-8133882F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Designing the BLT Opcode Detector (</a:t>
            </a:r>
            <a:r>
              <a:rPr lang="en-US" err="1"/>
              <a:t>isBLT</a:t>
            </a:r>
            <a:r>
              <a:rPr lang="en-US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D1D33-47DF-05D5-1638-19A90569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5CC2-BD9E-BCBE-A891-7101BAE5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28253-03FB-2129-A78D-28DCDA68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369932-8B40-C199-471C-3D372E5B5EBE}"/>
              </a:ext>
            </a:extLst>
          </p:cNvPr>
          <p:cNvGrpSpPr/>
          <p:nvPr/>
        </p:nvGrpSpPr>
        <p:grpSpPr>
          <a:xfrm>
            <a:off x="3114262" y="2364791"/>
            <a:ext cx="5287616" cy="379126"/>
            <a:chOff x="649358" y="2027583"/>
            <a:chExt cx="5287616" cy="3791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0221AA-5C0E-B2C7-F57C-424A2D005B7E}"/>
                </a:ext>
              </a:extLst>
            </p:cNvPr>
            <p:cNvSpPr txBox="1"/>
            <p:nvPr/>
          </p:nvSpPr>
          <p:spPr>
            <a:xfrm>
              <a:off x="649358" y="2027583"/>
              <a:ext cx="1020416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101101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FB1029-5A50-795E-5EFB-BE2DB88C565E}"/>
                </a:ext>
              </a:extLst>
            </p:cNvPr>
            <p:cNvSpPr txBox="1"/>
            <p:nvPr/>
          </p:nvSpPr>
          <p:spPr>
            <a:xfrm>
              <a:off x="1669774" y="2032480"/>
              <a:ext cx="1020416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/>
                <a:t>rs</a:t>
              </a:r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8BF2C2-1F19-0325-EFED-96B2CE269C15}"/>
                </a:ext>
              </a:extLst>
            </p:cNvPr>
            <p:cNvSpPr txBox="1"/>
            <p:nvPr/>
          </p:nvSpPr>
          <p:spPr>
            <a:xfrm>
              <a:off x="2690190" y="2037377"/>
              <a:ext cx="1020416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C594CD-8999-18CE-7738-D4C9F466C4BC}"/>
                </a:ext>
              </a:extLst>
            </p:cNvPr>
            <p:cNvSpPr txBox="1"/>
            <p:nvPr/>
          </p:nvSpPr>
          <p:spPr>
            <a:xfrm>
              <a:off x="3710606" y="2027583"/>
              <a:ext cx="2226368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Immediate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E9C48BF-8D37-CD11-DF43-4B098D51AABA}"/>
              </a:ext>
            </a:extLst>
          </p:cNvPr>
          <p:cNvSpPr txBox="1"/>
          <p:nvPr/>
        </p:nvSpPr>
        <p:spPr>
          <a:xfrm>
            <a:off x="2981740" y="1563755"/>
            <a:ext cx="523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Let’s choose an opcode for our new instruction. 0x2D is not taken, so let’s use that.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FE9E7-03EB-8846-76EB-67A83D049BD0}"/>
              </a:ext>
            </a:extLst>
          </p:cNvPr>
          <p:cNvSpPr txBox="1"/>
          <p:nvPr/>
        </p:nvSpPr>
        <p:spPr>
          <a:xfrm>
            <a:off x="2981739" y="3039717"/>
            <a:ext cx="523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use AND gates and NOT gates to implement the BLT signal.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FF7D78-ACB1-98B7-89D1-5AFCBB335D13}"/>
              </a:ext>
            </a:extLst>
          </p:cNvPr>
          <p:cNvSpPr txBox="1"/>
          <p:nvPr/>
        </p:nvSpPr>
        <p:spPr>
          <a:xfrm>
            <a:off x="3114263" y="3988902"/>
            <a:ext cx="72680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General idea:</a:t>
            </a:r>
          </a:p>
          <a:p>
            <a:endParaRPr lang="en-GB" b="1"/>
          </a:p>
          <a:p>
            <a:r>
              <a:rPr lang="en-GB"/>
              <a:t>We want to generate a 1 whenever we have bit pattern 101101. </a:t>
            </a:r>
          </a:p>
          <a:p>
            <a:r>
              <a:rPr lang="en-GB"/>
              <a:t>Let’s call the opcode bits Op5 to Op0 from left to right. Then we have:</a:t>
            </a:r>
            <a:br>
              <a:rPr lang="en-GB"/>
            </a:br>
            <a:br>
              <a:rPr lang="en-GB"/>
            </a:br>
            <a:r>
              <a:rPr lang="en-GB" b="1" err="1"/>
              <a:t>isBLT</a:t>
            </a:r>
            <a:r>
              <a:rPr lang="en-GB" b="1"/>
              <a:t> = Op5.Op4’.Op3.Op2.Op1’.Op0</a:t>
            </a:r>
          </a:p>
          <a:p>
            <a:endParaRPr lang="en-GB"/>
          </a:p>
          <a:p>
            <a:r>
              <a:rPr lang="en-GB"/>
              <a:t>This will produce a 1 for the opcode 101101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8AFA80-9F9B-4245-83C3-80F8C179E54D}"/>
                  </a:ext>
                </a:extLst>
              </p14:cNvPr>
              <p14:cNvContentPartPr/>
              <p14:nvPr/>
            </p14:nvContentPartPr>
            <p14:xfrm>
              <a:off x="2854080" y="1283400"/>
              <a:ext cx="9013680" cy="452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8AFA80-9F9B-4245-83C3-80F8C179E5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4720" y="1274040"/>
                <a:ext cx="9032400" cy="45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745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AEDC-93C3-D91B-9980-36B6A857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D908-3E6A-13D8-6A07-652C402E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441F8-D6F5-4969-F521-20C9A4D9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05C77-64CF-2346-4E9F-32B3C4446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460DF-3806-EF6F-503E-0325BF1FC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469" y="1466047"/>
            <a:ext cx="6298540" cy="52250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DE82F6-2256-402D-AE71-8F1F2EE12437}"/>
                  </a:ext>
                </a:extLst>
              </p14:cNvPr>
              <p14:cNvContentPartPr/>
              <p14:nvPr/>
            </p14:nvContentPartPr>
            <p14:xfrm>
              <a:off x="4025520" y="3516840"/>
              <a:ext cx="2904120" cy="2368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DE82F6-2256-402D-AE71-8F1F2EE124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6160" y="3507480"/>
                <a:ext cx="2922840" cy="23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3646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EF1F-2156-2F45-495B-FB3080C9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D532A-3B79-42DF-0934-89271702B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067340"/>
            <a:ext cx="8229600" cy="4651513"/>
          </a:xfrm>
        </p:spPr>
        <p:txBody>
          <a:bodyPr>
            <a:normAutofit lnSpcReduction="10000"/>
          </a:bodyPr>
          <a:lstStyle/>
          <a:p>
            <a:r>
              <a:rPr lang="en-GB"/>
              <a:t>General idea:</a:t>
            </a:r>
          </a:p>
          <a:p>
            <a:pPr lvl="1"/>
            <a:r>
              <a:rPr lang="en-GB"/>
              <a:t>Connect the </a:t>
            </a:r>
            <a:r>
              <a:rPr lang="en-GB" err="1"/>
              <a:t>shamt</a:t>
            </a:r>
            <a:r>
              <a:rPr lang="en-GB"/>
              <a:t> bits (bits 10 to 6 of the instruction) to the “shift amount” input of the shift register.</a:t>
            </a:r>
          </a:p>
          <a:p>
            <a:pPr lvl="1"/>
            <a:r>
              <a:rPr lang="en-GB"/>
              <a:t> The “Direction” bit is connected to a NOT-AND decoder to decode the function bits (bits 0 to 5) of the instruction.</a:t>
            </a:r>
          </a:p>
          <a:p>
            <a:pPr lvl="2"/>
            <a:r>
              <a:rPr lang="en-GB" err="1"/>
              <a:t>funct</a:t>
            </a:r>
            <a:r>
              <a:rPr lang="en-GB"/>
              <a:t> = 0x02 when it is </a:t>
            </a:r>
            <a:r>
              <a:rPr lang="en-GB" err="1"/>
              <a:t>srl</a:t>
            </a:r>
            <a:endParaRPr lang="en-GB"/>
          </a:p>
          <a:p>
            <a:pPr lvl="2"/>
            <a:r>
              <a:rPr lang="en-GB"/>
              <a:t>Output a “1” to right shift the register when </a:t>
            </a:r>
            <a:r>
              <a:rPr lang="en-GB" err="1"/>
              <a:t>funct</a:t>
            </a:r>
            <a:r>
              <a:rPr lang="en-GB"/>
              <a:t> = 0b000010</a:t>
            </a:r>
          </a:p>
          <a:p>
            <a:pPr lvl="1"/>
            <a:r>
              <a:rPr lang="en-GB"/>
              <a:t>Change the </a:t>
            </a:r>
            <a:r>
              <a:rPr lang="en-GB" err="1"/>
              <a:t>MemToReg</a:t>
            </a:r>
            <a:r>
              <a:rPr lang="en-GB"/>
              <a:t> multiplexer to a 4:1 multiplexor instead of 2:1</a:t>
            </a:r>
          </a:p>
          <a:p>
            <a:pPr lvl="2"/>
            <a:r>
              <a:rPr lang="en-GB"/>
              <a:t>Connect </a:t>
            </a:r>
            <a:r>
              <a:rPr lang="en-GB" err="1"/>
              <a:t>ALUResult</a:t>
            </a:r>
            <a:r>
              <a:rPr lang="en-GB"/>
              <a:t> to input 0 and </a:t>
            </a:r>
            <a:r>
              <a:rPr lang="en-GB" err="1"/>
              <a:t>ReadData</a:t>
            </a:r>
            <a:r>
              <a:rPr lang="en-GB"/>
              <a:t> to input 1 as usual. Connect output of shift register to input 2. Input 3 can be left for future expansion.</a:t>
            </a:r>
          </a:p>
          <a:p>
            <a:pPr lvl="2"/>
            <a:r>
              <a:rPr lang="en-GB"/>
              <a:t>Select bits: 00 = </a:t>
            </a:r>
            <a:r>
              <a:rPr lang="en-GB" err="1"/>
              <a:t>ALUResult</a:t>
            </a:r>
            <a:r>
              <a:rPr lang="en-GB"/>
              <a:t>, 01 = </a:t>
            </a:r>
            <a:r>
              <a:rPr lang="en-GB" err="1"/>
              <a:t>ReadData</a:t>
            </a:r>
            <a:r>
              <a:rPr lang="en-GB"/>
              <a:t>, 10 = output of shift register.</a:t>
            </a:r>
          </a:p>
          <a:p>
            <a:pPr lvl="3"/>
            <a:r>
              <a:rPr lang="en-GB"/>
              <a:t>Generate using mix of opcode and </a:t>
            </a:r>
            <a:r>
              <a:rPr lang="en-GB" err="1"/>
              <a:t>func</a:t>
            </a:r>
            <a:r>
              <a:rPr lang="en-GB"/>
              <a:t> bits – left as an exercise.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CA0E-2C78-822E-5843-8D4998554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1DA67-7E46-D913-96F5-8961E20F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19DB6-7564-2739-4190-591FF5BB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73CC3-C41D-1203-66CD-0C85715F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42811"/>
            <a:ext cx="7772400" cy="8245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EC1E8A-FC63-4769-8AA3-CAD41CA77D58}"/>
                  </a:ext>
                </a:extLst>
              </p14:cNvPr>
              <p14:cNvContentPartPr/>
              <p14:nvPr/>
            </p14:nvContentPartPr>
            <p14:xfrm>
              <a:off x="2352960" y="1043280"/>
              <a:ext cx="5833800" cy="3583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EC1E8A-FC63-4769-8AA3-CAD41CA77D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3600" y="1033920"/>
                <a:ext cx="5852520" cy="36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65518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A1DA2-C471-0C9E-169F-ED3DA6A0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862D1-FA25-9C00-3A26-DC78423BA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7DE15-64D1-0BBE-BB38-B02994457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10533-B802-29E9-7970-1228E0FCBC69}"/>
              </a:ext>
            </a:extLst>
          </p:cNvPr>
          <p:cNvGrpSpPr/>
          <p:nvPr/>
        </p:nvGrpSpPr>
        <p:grpSpPr>
          <a:xfrm>
            <a:off x="1524000" y="483705"/>
            <a:ext cx="9118744" cy="4474223"/>
            <a:chOff x="533400" y="1981200"/>
            <a:chExt cx="8494265" cy="4167815"/>
          </a:xfrm>
        </p:grpSpPr>
        <p:sp>
          <p:nvSpPr>
            <p:cNvPr id="8" name="Line 53">
              <a:extLst>
                <a:ext uri="{FF2B5EF4-FFF2-40B4-BE49-F238E27FC236}">
                  <a16:creationId xmlns:a16="http://schemas.microsoft.com/office/drawing/2014/main" id="{6EBAD6BC-AAD5-1DE4-742D-9B740858DD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0600" y="5181600"/>
              <a:ext cx="228600" cy="0"/>
            </a:xfrm>
            <a:prstGeom prst="line">
              <a:avLst/>
            </a:prstGeom>
            <a:noFill/>
            <a:ln w="222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9" name="Line 28">
              <a:extLst>
                <a:ext uri="{FF2B5EF4-FFF2-40B4-BE49-F238E27FC236}">
                  <a16:creationId xmlns:a16="http://schemas.microsoft.com/office/drawing/2014/main" id="{E23CE7F2-A701-3A30-4839-5B5FC801FA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200400"/>
              <a:ext cx="1371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10" name="Line 29">
              <a:extLst>
                <a:ext uri="{FF2B5EF4-FFF2-40B4-BE49-F238E27FC236}">
                  <a16:creationId xmlns:a16="http://schemas.microsoft.com/office/drawing/2014/main" id="{38304BDC-17B0-5DE8-3C78-E7E6C647C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200" y="4191000"/>
              <a:ext cx="930002" cy="111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F9B365-9CDF-98BF-1B1D-EE801652D1C6}"/>
                </a:ext>
              </a:extLst>
            </p:cNvPr>
            <p:cNvCxnSpPr>
              <a:endCxn id="74" idx="0"/>
            </p:cNvCxnSpPr>
            <p:nvPr/>
          </p:nvCxnSpPr>
          <p:spPr>
            <a:xfrm>
              <a:off x="1259786" y="3067051"/>
              <a:ext cx="1300651" cy="57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C748165-1F7A-1E44-A0EF-114DB9C08F10}"/>
                </a:ext>
              </a:extLst>
            </p:cNvPr>
            <p:cNvCxnSpPr>
              <a:endCxn id="75" idx="0"/>
            </p:cNvCxnSpPr>
            <p:nvPr/>
          </p:nvCxnSpPr>
          <p:spPr>
            <a:xfrm flipV="1">
              <a:off x="1259786" y="3505200"/>
              <a:ext cx="1300651" cy="2095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024184-8ECC-41ED-7479-25A2551AE6C9}"/>
                </a:ext>
              </a:extLst>
            </p:cNvPr>
            <p:cNvCxnSpPr/>
            <p:nvPr/>
          </p:nvCxnSpPr>
          <p:spPr>
            <a:xfrm>
              <a:off x="1295400" y="457200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309">
              <a:extLst>
                <a:ext uri="{FF2B5EF4-FFF2-40B4-BE49-F238E27FC236}">
                  <a16:creationId xmlns:a16="http://schemas.microsoft.com/office/drawing/2014/main" id="{9DC4D6A5-F408-37F4-2069-88135D805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6895" y="2819400"/>
              <a:ext cx="1003746" cy="22935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Inst [25:21]</a:t>
              </a:r>
            </a:p>
          </p:txBody>
        </p:sp>
        <p:sp>
          <p:nvSpPr>
            <p:cNvPr id="15" name="Text Box 310">
              <a:extLst>
                <a:ext uri="{FF2B5EF4-FFF2-40B4-BE49-F238E27FC236}">
                  <a16:creationId xmlns:a16="http://schemas.microsoft.com/office/drawing/2014/main" id="{DF14AA33-64BE-ABA1-90B3-B1AB59F70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02696">
              <a:off x="1267474" y="3387785"/>
              <a:ext cx="1003746" cy="22935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Inst [20:16]</a:t>
              </a:r>
            </a:p>
          </p:txBody>
        </p:sp>
        <p:sp>
          <p:nvSpPr>
            <p:cNvPr id="16" name="Text Box 324">
              <a:extLst>
                <a:ext uri="{FF2B5EF4-FFF2-40B4-BE49-F238E27FC236}">
                  <a16:creationId xmlns:a16="http://schemas.microsoft.com/office/drawing/2014/main" id="{DAE7D917-916E-A64E-8F1A-0752F33CD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6466" y="4572000"/>
              <a:ext cx="1003746" cy="22935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Inst [15:11]</a:t>
              </a:r>
            </a:p>
          </p:txBody>
        </p:sp>
        <p:sp>
          <p:nvSpPr>
            <p:cNvPr id="17" name="Rounded Rectangle 38">
              <a:extLst>
                <a:ext uri="{FF2B5EF4-FFF2-40B4-BE49-F238E27FC236}">
                  <a16:creationId xmlns:a16="http://schemas.microsoft.com/office/drawing/2014/main" id="{7C0A0562-4DE8-3022-7DB9-C1B37D7B9744}"/>
                </a:ext>
              </a:extLst>
            </p:cNvPr>
            <p:cNvSpPr/>
            <p:nvPr/>
          </p:nvSpPr>
          <p:spPr>
            <a:xfrm>
              <a:off x="2250328" y="3886200"/>
              <a:ext cx="264143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MUX</a:t>
              </a:r>
              <a:endParaRPr lang="en-SG" sz="1600" b="1">
                <a:solidFill>
                  <a:schemeClr val="tx1"/>
                </a:solidFill>
              </a:endParaRPr>
            </a:p>
          </p:txBody>
        </p:sp>
        <p:cxnSp>
          <p:nvCxnSpPr>
            <p:cNvPr id="18" name="Shape 39">
              <a:extLst>
                <a:ext uri="{FF2B5EF4-FFF2-40B4-BE49-F238E27FC236}">
                  <a16:creationId xmlns:a16="http://schemas.microsoft.com/office/drawing/2014/main" id="{1BCBD2E4-FB03-D619-A2C9-587763E6316A}"/>
                </a:ext>
              </a:extLst>
            </p:cNvPr>
            <p:cNvCxnSpPr>
              <a:stCxn id="15" idx="2"/>
              <a:endCxn id="17" idx="1"/>
            </p:cNvCxnSpPr>
            <p:nvPr/>
          </p:nvCxnSpPr>
          <p:spPr>
            <a:xfrm rot="16200000" flipH="1">
              <a:off x="1652939" y="3746011"/>
              <a:ext cx="727021" cy="467758"/>
            </a:xfrm>
            <a:prstGeom prst="bentConnector2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788B5A-5344-E46A-8127-1B087192A844}"/>
                </a:ext>
              </a:extLst>
            </p:cNvPr>
            <p:cNvCxnSpPr>
              <a:stCxn id="17" idx="3"/>
              <a:endCxn id="76" idx="0"/>
            </p:cNvCxnSpPr>
            <p:nvPr/>
          </p:nvCxnSpPr>
          <p:spPr>
            <a:xfrm flipV="1">
              <a:off x="2514471" y="3962399"/>
              <a:ext cx="112001" cy="38100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319">
              <a:extLst>
                <a:ext uri="{FF2B5EF4-FFF2-40B4-BE49-F238E27FC236}">
                  <a16:creationId xmlns:a16="http://schemas.microsoft.com/office/drawing/2014/main" id="{47D6C08E-D8DF-7BEE-1C14-02676BFA7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076" y="5029200"/>
              <a:ext cx="861890" cy="31536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RegDst</a:t>
              </a:r>
              <a:endParaRPr lang="en-US" sz="1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7656C4DB-93A2-987F-8A4C-62DFA169D7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2400" y="4800600"/>
              <a:ext cx="0" cy="268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22" name="Straight Connector 53">
              <a:extLst>
                <a:ext uri="{FF2B5EF4-FFF2-40B4-BE49-F238E27FC236}">
                  <a16:creationId xmlns:a16="http://schemas.microsoft.com/office/drawing/2014/main" id="{CD0BD0D6-DB2A-9B52-B8F2-8337353609BA}"/>
                </a:ext>
              </a:extLst>
            </p:cNvPr>
            <p:cNvCxnSpPr>
              <a:stCxn id="28" idx="6"/>
              <a:endCxn id="24" idx="1"/>
            </p:cNvCxnSpPr>
            <p:nvPr/>
          </p:nvCxnSpPr>
          <p:spPr>
            <a:xfrm flipV="1">
              <a:off x="4171389" y="4495800"/>
              <a:ext cx="787951" cy="10287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 Box 324">
              <a:extLst>
                <a:ext uri="{FF2B5EF4-FFF2-40B4-BE49-F238E27FC236}">
                  <a16:creationId xmlns:a16="http://schemas.microsoft.com/office/drawing/2014/main" id="{EEB4E654-1129-50EB-CA13-B685B608C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6973" y="5334000"/>
              <a:ext cx="918632" cy="22935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Inst [15:0]</a:t>
              </a:r>
            </a:p>
          </p:txBody>
        </p:sp>
        <p:sp>
          <p:nvSpPr>
            <p:cNvPr id="24" name="Rounded Rectangle 45">
              <a:extLst>
                <a:ext uri="{FF2B5EF4-FFF2-40B4-BE49-F238E27FC236}">
                  <a16:creationId xmlns:a16="http://schemas.microsoft.com/office/drawing/2014/main" id="{50FA586D-552A-3537-0567-9C9DC57D56A3}"/>
                </a:ext>
              </a:extLst>
            </p:cNvPr>
            <p:cNvSpPr/>
            <p:nvPr/>
          </p:nvSpPr>
          <p:spPr>
            <a:xfrm>
              <a:off x="4959340" y="4038600"/>
              <a:ext cx="264143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MUX</a:t>
              </a:r>
              <a:endParaRPr lang="en-SG" sz="1600" b="1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7A2299F-B2BD-4561-98D3-329271C119A3}"/>
                </a:ext>
              </a:extLst>
            </p:cNvPr>
            <p:cNvCxnSpPr/>
            <p:nvPr/>
          </p:nvCxnSpPr>
          <p:spPr>
            <a:xfrm>
              <a:off x="1259793" y="5562600"/>
              <a:ext cx="20471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ine 28">
              <a:extLst>
                <a:ext uri="{FF2B5EF4-FFF2-40B4-BE49-F238E27FC236}">
                  <a16:creationId xmlns:a16="http://schemas.microsoft.com/office/drawing/2014/main" id="{8758E1C2-A524-AC91-8D29-C2C3F277D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3483" y="4495800"/>
              <a:ext cx="3391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grpSp>
          <p:nvGrpSpPr>
            <p:cNvPr id="27" name="Group 88">
              <a:extLst>
                <a:ext uri="{FF2B5EF4-FFF2-40B4-BE49-F238E27FC236}">
                  <a16:creationId xmlns:a16="http://schemas.microsoft.com/office/drawing/2014/main" id="{9608DE3C-8A35-1E3F-5BF3-90D6D39F7990}"/>
                </a:ext>
              </a:extLst>
            </p:cNvPr>
            <p:cNvGrpSpPr/>
            <p:nvPr/>
          </p:nvGrpSpPr>
          <p:grpSpPr>
            <a:xfrm>
              <a:off x="2560437" y="2895600"/>
              <a:ext cx="1717186" cy="2137725"/>
              <a:chOff x="2778614" y="2895600"/>
              <a:chExt cx="1717186" cy="2137725"/>
            </a:xfrm>
          </p:grpSpPr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1DDEFF37-61DE-7B81-726A-AF21399CA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8614" y="3124200"/>
                <a:ext cx="543419" cy="12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CFF4578B-172E-2630-64C9-0F2072D7B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8614" y="3505200"/>
                <a:ext cx="543419" cy="15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6">
                <a:extLst>
                  <a:ext uri="{FF2B5EF4-FFF2-40B4-BE49-F238E27FC236}">
                    <a16:creationId xmlns:a16="http://schemas.microsoft.com/office/drawing/2014/main" id="{B9FC3B0F-3983-55AF-E6B7-FB96A0F214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4649" y="3954462"/>
                <a:ext cx="477383" cy="79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7">
                <a:extLst>
                  <a:ext uri="{FF2B5EF4-FFF2-40B4-BE49-F238E27FC236}">
                    <a16:creationId xmlns:a16="http://schemas.microsoft.com/office/drawing/2014/main" id="{F0D7E817-0E31-793E-DFE5-3B58DCA7C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8673" y="4411663"/>
                <a:ext cx="4333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16">
                <a:extLst>
                  <a:ext uri="{FF2B5EF4-FFF2-40B4-BE49-F238E27FC236}">
                    <a16:creationId xmlns:a16="http://schemas.microsoft.com/office/drawing/2014/main" id="{2A5F47F8-8F39-FC56-8A2E-682FCBB19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7021" y="4495800"/>
                <a:ext cx="0" cy="268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Rectangle 15">
                <a:extLst>
                  <a:ext uri="{FF2B5EF4-FFF2-40B4-BE49-F238E27FC236}">
                    <a16:creationId xmlns:a16="http://schemas.microsoft.com/office/drawing/2014/main" id="{5097686C-D4BB-D2CD-7CC1-3B2FA0994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216" y="2895601"/>
                <a:ext cx="1129733" cy="1676400"/>
              </a:xfrm>
              <a:prstGeom prst="rect">
                <a:avLst/>
              </a:prstGeom>
              <a:solidFill>
                <a:srgbClr val="FF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0" name="Text Box 17">
                <a:extLst>
                  <a:ext uri="{FF2B5EF4-FFF2-40B4-BE49-F238E27FC236}">
                    <a16:creationId xmlns:a16="http://schemas.microsoft.com/office/drawing/2014/main" id="{472FC88D-47C4-31FE-01F8-8401CABE80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6600" y="3030379"/>
                <a:ext cx="445280" cy="22935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RR1</a:t>
                </a:r>
              </a:p>
            </p:txBody>
          </p:sp>
          <p:sp>
            <p:nvSpPr>
              <p:cNvPr id="81" name="Text Box 18">
                <a:extLst>
                  <a:ext uri="{FF2B5EF4-FFF2-40B4-BE49-F238E27FC236}">
                    <a16:creationId xmlns:a16="http://schemas.microsoft.com/office/drawing/2014/main" id="{FD5FD67E-A290-8983-8B20-926D2E2D43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6600" y="3411379"/>
                <a:ext cx="445280" cy="22935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RR2</a:t>
                </a:r>
              </a:p>
            </p:txBody>
          </p:sp>
          <p:sp>
            <p:nvSpPr>
              <p:cNvPr id="82" name="Text Box 19">
                <a:extLst>
                  <a:ext uri="{FF2B5EF4-FFF2-40B4-BE49-F238E27FC236}">
                    <a16:creationId xmlns:a16="http://schemas.microsoft.com/office/drawing/2014/main" id="{285D1CFD-1B96-6E8B-07A1-F6089BCCEC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6600" y="3810000"/>
                <a:ext cx="400483" cy="22935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WR</a:t>
                </a:r>
              </a:p>
            </p:txBody>
          </p:sp>
          <p:sp>
            <p:nvSpPr>
              <p:cNvPr id="83" name="Text Box 20">
                <a:extLst>
                  <a:ext uri="{FF2B5EF4-FFF2-40B4-BE49-F238E27FC236}">
                    <a16:creationId xmlns:a16="http://schemas.microsoft.com/office/drawing/2014/main" id="{E7B4F4D9-D919-2EA8-64EB-4188399B3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6600" y="4325779"/>
                <a:ext cx="404962" cy="22935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WD</a:t>
                </a:r>
              </a:p>
            </p:txBody>
          </p:sp>
          <p:sp>
            <p:nvSpPr>
              <p:cNvPr id="84" name="Text Box 21">
                <a:extLst>
                  <a:ext uri="{FF2B5EF4-FFF2-40B4-BE49-F238E27FC236}">
                    <a16:creationId xmlns:a16="http://schemas.microsoft.com/office/drawing/2014/main" id="{B2A4F7E0-EDF9-20B4-CF15-6E29B3143B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46040" y="3048000"/>
                <a:ext cx="449760" cy="22935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1">
                    <a:latin typeface="Verdana" pitchFamily="34" charset="0"/>
                  </a:rPr>
                  <a:t>RD1</a:t>
                </a:r>
              </a:p>
            </p:txBody>
          </p:sp>
          <p:sp>
            <p:nvSpPr>
              <p:cNvPr id="85" name="Text Box 22">
                <a:extLst>
                  <a:ext uri="{FF2B5EF4-FFF2-40B4-BE49-F238E27FC236}">
                    <a16:creationId xmlns:a16="http://schemas.microsoft.com/office/drawing/2014/main" id="{6062E757-56AB-E834-6138-7D24B2D2F6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46040" y="4097179"/>
                <a:ext cx="449760" cy="22935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1">
                    <a:latin typeface="Verdana" pitchFamily="34" charset="0"/>
                  </a:rPr>
                  <a:t>RD2</a:t>
                </a:r>
              </a:p>
            </p:txBody>
          </p:sp>
          <p:sp>
            <p:nvSpPr>
              <p:cNvPr id="86" name="Text Box 36">
                <a:extLst>
                  <a:ext uri="{FF2B5EF4-FFF2-40B4-BE49-F238E27FC236}">
                    <a16:creationId xmlns:a16="http://schemas.microsoft.com/office/drawing/2014/main" id="{8A9A050B-61F7-10FF-3F67-B810A0FF00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6365" y="3589040"/>
                <a:ext cx="846956" cy="43004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i="1">
                    <a:solidFill>
                      <a:srgbClr val="C00000"/>
                    </a:solidFill>
                    <a:latin typeface="Verdana" pitchFamily="34" charset="0"/>
                  </a:rPr>
                  <a:t>Register</a:t>
                </a:r>
              </a:p>
              <a:p>
                <a:pPr algn="ctr"/>
                <a:r>
                  <a:rPr lang="en-US" sz="1200" b="1" i="1">
                    <a:solidFill>
                      <a:srgbClr val="C00000"/>
                    </a:solidFill>
                    <a:latin typeface="Verdana" pitchFamily="34" charset="0"/>
                  </a:rPr>
                  <a:t>File</a:t>
                </a:r>
              </a:p>
            </p:txBody>
          </p:sp>
          <p:sp>
            <p:nvSpPr>
              <p:cNvPr id="87" name="Line 37">
                <a:extLst>
                  <a:ext uri="{FF2B5EF4-FFF2-40B4-BE49-F238E27FC236}">
                    <a16:creationId xmlns:a16="http://schemas.microsoft.com/office/drawing/2014/main" id="{B282ECEB-E992-9BD7-683D-75D041A59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89103" y="3051175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38">
                <a:extLst>
                  <a:ext uri="{FF2B5EF4-FFF2-40B4-BE49-F238E27FC236}">
                    <a16:creationId xmlns:a16="http://schemas.microsoft.com/office/drawing/2014/main" id="{F823DC25-9CF0-84D6-4AAD-B383822E6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89103" y="3435350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39">
                <a:extLst>
                  <a:ext uri="{FF2B5EF4-FFF2-40B4-BE49-F238E27FC236}">
                    <a16:creationId xmlns:a16="http://schemas.microsoft.com/office/drawing/2014/main" id="{0F2297D8-EB9B-0740-7807-C672C6959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89103" y="3868738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Text Box 40">
                <a:extLst>
                  <a:ext uri="{FF2B5EF4-FFF2-40B4-BE49-F238E27FC236}">
                    <a16:creationId xmlns:a16="http://schemas.microsoft.com/office/drawing/2014/main" id="{9F81E5FC-F74A-9A39-5C73-2E11F6E387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5987" y="2895600"/>
                <a:ext cx="257134" cy="22935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91" name="Text Box 41">
                <a:extLst>
                  <a:ext uri="{FF2B5EF4-FFF2-40B4-BE49-F238E27FC236}">
                    <a16:creationId xmlns:a16="http://schemas.microsoft.com/office/drawing/2014/main" id="{1778D428-786E-53EC-AC85-A7744F985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9848" y="3295650"/>
                <a:ext cx="257134" cy="22935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92" name="Text Box 42">
                <a:extLst>
                  <a:ext uri="{FF2B5EF4-FFF2-40B4-BE49-F238E27FC236}">
                    <a16:creationId xmlns:a16="http://schemas.microsoft.com/office/drawing/2014/main" id="{09231159-9F51-AF17-B932-0099AC5C6F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9848" y="3752850"/>
                <a:ext cx="257134" cy="22935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93" name="Text Box 23">
                <a:extLst>
                  <a:ext uri="{FF2B5EF4-FFF2-40B4-BE49-F238E27FC236}">
                    <a16:creationId xmlns:a16="http://schemas.microsoft.com/office/drawing/2014/main" id="{07BF6DEB-0686-22DA-D0DB-BFD336E4F6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589" y="4746625"/>
                <a:ext cx="972388" cy="2867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1" err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RegWrite</a:t>
                </a:r>
                <a:endParaRPr lang="en-US" sz="14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DA1FD0-7833-8D5A-9B81-1F90C3E8BE66}"/>
                </a:ext>
              </a:extLst>
            </p:cNvPr>
            <p:cNvSpPr/>
            <p:nvPr/>
          </p:nvSpPr>
          <p:spPr>
            <a:xfrm>
              <a:off x="3028390" y="5257800"/>
              <a:ext cx="1142999" cy="533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Sign Extend</a:t>
              </a:r>
              <a:endParaRPr lang="en-SG" sz="1400">
                <a:solidFill>
                  <a:schemeClr val="tx1"/>
                </a:solidFill>
              </a:endParaRPr>
            </a:p>
          </p:txBody>
        </p:sp>
        <p:sp>
          <p:nvSpPr>
            <p:cNvPr id="29" name="Line 39">
              <a:extLst>
                <a:ext uri="{FF2B5EF4-FFF2-40B4-BE49-F238E27FC236}">
                  <a16:creationId xmlns:a16="http://schemas.microsoft.com/office/drawing/2014/main" id="{3B5D2CB9-BDFA-E008-CE86-BC921CB73E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6352" y="5468937"/>
              <a:ext cx="100430" cy="1698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" name="Text Box 42">
              <a:extLst>
                <a:ext uri="{FF2B5EF4-FFF2-40B4-BE49-F238E27FC236}">
                  <a16:creationId xmlns:a16="http://schemas.microsoft.com/office/drawing/2014/main" id="{33926D01-BA51-A6B1-EAB2-46A66FDA56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0518" y="5353049"/>
              <a:ext cx="342248" cy="22935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16</a:t>
              </a:r>
            </a:p>
          </p:txBody>
        </p:sp>
        <p:sp>
          <p:nvSpPr>
            <p:cNvPr id="31" name="Text Box 42">
              <a:extLst>
                <a:ext uri="{FF2B5EF4-FFF2-40B4-BE49-F238E27FC236}">
                  <a16:creationId xmlns:a16="http://schemas.microsoft.com/office/drawing/2014/main" id="{A67D9B2B-349A-FC28-CA88-705EA6B6DF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5477" y="5334000"/>
              <a:ext cx="342248" cy="22935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32</a:t>
              </a:r>
            </a:p>
          </p:txBody>
        </p:sp>
        <p:sp>
          <p:nvSpPr>
            <p:cNvPr id="32" name="Line 39">
              <a:extLst>
                <a:ext uri="{FF2B5EF4-FFF2-40B4-BE49-F238E27FC236}">
                  <a16:creationId xmlns:a16="http://schemas.microsoft.com/office/drawing/2014/main" id="{A4CA7792-B89F-497E-A78A-A89BE622F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91858" y="5435601"/>
              <a:ext cx="100430" cy="1698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855EC518-5CBF-E360-9CC1-71AAC6BA8F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3011489"/>
              <a:ext cx="762000" cy="341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C04C8EEF-6AD2-684F-05E3-88FB21040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599" y="33528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FA3E06FF-299F-DE23-6999-BAAB34A02E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2599" y="4267200"/>
              <a:ext cx="762000" cy="357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63BA3A54-442F-8617-BC9A-2C2CC77DF9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3311" y="3971925"/>
              <a:ext cx="0" cy="652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EBA14131-B26F-9C15-5231-76C938A38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3311" y="3779838"/>
              <a:ext cx="153988" cy="192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008AFE74-FD38-89D9-C45A-47CBD7F8E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599" y="3549650"/>
              <a:ext cx="153988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A4EEB476-CD0E-E60C-0892-5AA040FD0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2599" y="3011488"/>
              <a:ext cx="0" cy="53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398F344F-C46E-7329-FDA6-072329FDA2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1862" y="2667000"/>
              <a:ext cx="0" cy="5365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41" name="Text Box 44">
              <a:extLst>
                <a:ext uri="{FF2B5EF4-FFF2-40B4-BE49-F238E27FC236}">
                  <a16:creationId xmlns:a16="http://schemas.microsoft.com/office/drawing/2014/main" id="{0C540529-22F2-398F-EF5D-27A90763E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4598" y="3878105"/>
              <a:ext cx="560258" cy="37270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000" b="1">
                  <a:latin typeface="Verdana" pitchFamily="34" charset="0"/>
                </a:rPr>
                <a:t>ALU</a:t>
              </a:r>
            </a:p>
            <a:p>
              <a:pPr algn="r"/>
              <a:r>
                <a:rPr lang="en-US" sz="1000" b="1">
                  <a:latin typeface="Verdana" pitchFamily="34" charset="0"/>
                </a:rPr>
                <a:t>result</a:t>
              </a:r>
            </a:p>
          </p:txBody>
        </p:sp>
        <p:sp>
          <p:nvSpPr>
            <p:cNvPr id="42" name="Text Box 45">
              <a:extLst>
                <a:ext uri="{FF2B5EF4-FFF2-40B4-BE49-F238E27FC236}">
                  <a16:creationId xmlns:a16="http://schemas.microsoft.com/office/drawing/2014/main" id="{4193736F-719A-ABE8-C870-3B748921F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412" y="3581400"/>
              <a:ext cx="491570" cy="25802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i="1">
                  <a:solidFill>
                    <a:srgbClr val="C00000"/>
                  </a:solidFill>
                  <a:latin typeface="Verdana" pitchFamily="34" charset="0"/>
                </a:rPr>
                <a:t>ALU</a:t>
              </a:r>
            </a:p>
          </p:txBody>
        </p:sp>
        <p:sp>
          <p:nvSpPr>
            <p:cNvPr id="43" name="Text Box 46">
              <a:extLst>
                <a:ext uri="{FF2B5EF4-FFF2-40B4-BE49-F238E27FC236}">
                  <a16:creationId xmlns:a16="http://schemas.microsoft.com/office/drawing/2014/main" id="{CA2A3CFD-D39F-05FA-DF1F-F807629B5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3854" y="2362200"/>
              <a:ext cx="1172480" cy="2866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ALUcontrol</a:t>
              </a:r>
              <a:endParaRPr lang="en-US" sz="14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4" name="Line 47">
              <a:extLst>
                <a:ext uri="{FF2B5EF4-FFF2-40B4-BE49-F238E27FC236}">
                  <a16:creationId xmlns:a16="http://schemas.microsoft.com/office/drawing/2014/main" id="{B3D0D2A3-ED9C-5A83-82B4-ED8B4459B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5974" y="3051175"/>
              <a:ext cx="230188" cy="777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45" name="Text Box 48">
              <a:extLst>
                <a:ext uri="{FF2B5EF4-FFF2-40B4-BE49-F238E27FC236}">
                  <a16:creationId xmlns:a16="http://schemas.microsoft.com/office/drawing/2014/main" id="{66F1EB7A-4552-8652-B3D5-F433DA698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3751" y="2832100"/>
              <a:ext cx="257134" cy="22935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solidFill>
                    <a:srgbClr val="660066"/>
                  </a:solidFill>
                  <a:latin typeface="Verdana" pitchFamily="34" charset="0"/>
                </a:rPr>
                <a:t>4</a:t>
              </a:r>
            </a:p>
          </p:txBody>
        </p:sp>
        <p:sp>
          <p:nvSpPr>
            <p:cNvPr id="46" name="Rectangle 52">
              <a:extLst>
                <a:ext uri="{FF2B5EF4-FFF2-40B4-BE49-F238E27FC236}">
                  <a16:creationId xmlns:a16="http://schemas.microsoft.com/office/drawing/2014/main" id="{05E55184-565F-B05E-8079-4C5FAC385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2944" y="3814841"/>
              <a:ext cx="1231356" cy="1553345"/>
            </a:xfrm>
            <a:prstGeom prst="rect">
              <a:avLst/>
            </a:prstGeom>
            <a:solidFill>
              <a:srgbClr val="E2FFC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47" name="Line 53">
              <a:extLst>
                <a:ext uri="{FF2B5EF4-FFF2-40B4-BE49-F238E27FC236}">
                  <a16:creationId xmlns:a16="http://schemas.microsoft.com/office/drawing/2014/main" id="{9922F47F-9105-E827-BAB5-D95200837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4800" y="4953000"/>
              <a:ext cx="457200" cy="0"/>
            </a:xfrm>
            <a:prstGeom prst="line">
              <a:avLst/>
            </a:prstGeom>
            <a:noFill/>
            <a:ln w="222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48" name="Text Box 55">
              <a:extLst>
                <a:ext uri="{FF2B5EF4-FFF2-40B4-BE49-F238E27FC236}">
                  <a16:creationId xmlns:a16="http://schemas.microsoft.com/office/drawing/2014/main" id="{66C896B6-F19B-635B-489C-DA716C0577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7272" y="4191000"/>
              <a:ext cx="818585" cy="4300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i="1">
                  <a:solidFill>
                    <a:srgbClr val="C00000"/>
                  </a:solidFill>
                  <a:latin typeface="Verdana" pitchFamily="34" charset="0"/>
                </a:rPr>
                <a:t>Data</a:t>
              </a:r>
            </a:p>
            <a:p>
              <a:pPr algn="ctr"/>
              <a:r>
                <a:rPr lang="en-US" sz="1200" b="1" i="1">
                  <a:solidFill>
                    <a:srgbClr val="C00000"/>
                  </a:solidFill>
                  <a:latin typeface="Verdana" pitchFamily="34" charset="0"/>
                </a:rPr>
                <a:t>Memory</a:t>
              </a:r>
            </a:p>
          </p:txBody>
        </p:sp>
        <p:sp>
          <p:nvSpPr>
            <p:cNvPr id="49" name="Text Box 56">
              <a:extLst>
                <a:ext uri="{FF2B5EF4-FFF2-40B4-BE49-F238E27FC236}">
                  <a16:creationId xmlns:a16="http://schemas.microsoft.com/office/drawing/2014/main" id="{6B5F1267-B086-C42C-7F18-255389A49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2944" y="3953669"/>
              <a:ext cx="711074" cy="22935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latin typeface="Verdana" pitchFamily="34" charset="0"/>
                </a:rPr>
                <a:t>Address</a:t>
              </a:r>
            </a:p>
          </p:txBody>
        </p:sp>
        <p:sp>
          <p:nvSpPr>
            <p:cNvPr id="50" name="Text Box 57">
              <a:extLst>
                <a:ext uri="{FF2B5EF4-FFF2-40B4-BE49-F238E27FC236}">
                  <a16:creationId xmlns:a16="http://schemas.microsoft.com/office/drawing/2014/main" id="{A04DCEF7-93E6-EE06-C5FB-3F3EF2883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8891" y="4708525"/>
              <a:ext cx="548312" cy="37270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Verdana" pitchFamily="34" charset="0"/>
                </a:rPr>
                <a:t>Read </a:t>
              </a:r>
            </a:p>
            <a:p>
              <a:r>
                <a:rPr lang="en-US" sz="1000" b="1">
                  <a:latin typeface="Verdana" pitchFamily="34" charset="0"/>
                </a:rPr>
                <a:t>Data</a:t>
              </a:r>
            </a:p>
          </p:txBody>
        </p:sp>
        <p:sp>
          <p:nvSpPr>
            <p:cNvPr id="51" name="Text Box 59">
              <a:extLst>
                <a:ext uri="{FF2B5EF4-FFF2-40B4-BE49-F238E27FC236}">
                  <a16:creationId xmlns:a16="http://schemas.microsoft.com/office/drawing/2014/main" id="{0EFA8854-C389-E25C-64EC-E30510D07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4953000"/>
              <a:ext cx="579670" cy="37270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Verdana" pitchFamily="34" charset="0"/>
                </a:rPr>
                <a:t>Write </a:t>
              </a:r>
            </a:p>
            <a:p>
              <a:r>
                <a:rPr lang="en-US" sz="1000" b="1">
                  <a:latin typeface="Verdana" pitchFamily="34" charset="0"/>
                </a:rPr>
                <a:t>Data</a:t>
              </a:r>
            </a:p>
          </p:txBody>
        </p:sp>
        <p:sp>
          <p:nvSpPr>
            <p:cNvPr id="52" name="Line 61">
              <a:extLst>
                <a:ext uri="{FF2B5EF4-FFF2-40B4-BE49-F238E27FC236}">
                  <a16:creationId xmlns:a16="http://schemas.microsoft.com/office/drawing/2014/main" id="{94C7633F-4D1C-6B85-2928-D50BF783A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1326" y="3496734"/>
              <a:ext cx="0" cy="304800"/>
            </a:xfrm>
            <a:prstGeom prst="line">
              <a:avLst/>
            </a:prstGeom>
            <a:noFill/>
            <a:ln w="9525">
              <a:solidFill>
                <a:srgbClr val="3333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3" name="Text Box 63">
              <a:extLst>
                <a:ext uri="{FF2B5EF4-FFF2-40B4-BE49-F238E27FC236}">
                  <a16:creationId xmlns:a16="http://schemas.microsoft.com/office/drawing/2014/main" id="{EDB8570C-6118-D04C-73AF-A80850732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1063" y="3217334"/>
              <a:ext cx="1133656" cy="2866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err="1">
                  <a:solidFill>
                    <a:srgbClr val="660066"/>
                  </a:solidFill>
                  <a:latin typeface="Verdana" pitchFamily="34" charset="0"/>
                </a:rPr>
                <a:t>MemWrite</a:t>
              </a:r>
              <a:endParaRPr lang="en-US" sz="1400" b="1">
                <a:solidFill>
                  <a:srgbClr val="660066"/>
                </a:solidFill>
                <a:latin typeface="Verdana" pitchFamily="34" charset="0"/>
              </a:endParaRPr>
            </a:p>
          </p:txBody>
        </p:sp>
        <p:cxnSp>
          <p:nvCxnSpPr>
            <p:cNvPr id="54" name="Elbow Connector 92">
              <a:extLst>
                <a:ext uri="{FF2B5EF4-FFF2-40B4-BE49-F238E27FC236}">
                  <a16:creationId xmlns:a16="http://schemas.microsoft.com/office/drawing/2014/main" id="{6036E4DF-7081-D316-CBC4-D7086D48258C}"/>
                </a:ext>
              </a:extLst>
            </p:cNvPr>
            <p:cNvCxnSpPr/>
            <p:nvPr/>
          </p:nvCxnSpPr>
          <p:spPr>
            <a:xfrm>
              <a:off x="4724400" y="4191000"/>
              <a:ext cx="2057400" cy="990600"/>
            </a:xfrm>
            <a:prstGeom prst="bentConnector3">
              <a:avLst>
                <a:gd name="adj1" fmla="val -617"/>
              </a:avLst>
            </a:prstGeom>
            <a:ln w="158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0F96528-32D7-8424-6FC4-88E93F4E11E7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flipV="1">
              <a:off x="6324599" y="4068349"/>
              <a:ext cx="388345" cy="411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40B1305-D516-6877-B3C0-C7E0056B7EF9}"/>
                </a:ext>
              </a:extLst>
            </p:cNvPr>
            <p:cNvGrpSpPr/>
            <p:nvPr/>
          </p:nvGrpSpPr>
          <p:grpSpPr>
            <a:xfrm rot="5400000">
              <a:off x="-1295400" y="3810000"/>
              <a:ext cx="4114800" cy="457200"/>
              <a:chOff x="457200" y="3429000"/>
              <a:chExt cx="8229600" cy="457200"/>
            </a:xfrm>
            <a:noFill/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DF444E4-84B4-A66B-6F18-D5B23EAF5B6F}"/>
                  </a:ext>
                </a:extLst>
              </p:cNvPr>
              <p:cNvSpPr/>
              <p:nvPr/>
            </p:nvSpPr>
            <p:spPr>
              <a:xfrm>
                <a:off x="457200" y="3429000"/>
                <a:ext cx="15240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opcode</a:t>
                </a:r>
                <a:endParaRPr lang="en-US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31:26</a:t>
                </a:r>
                <a:endParaRPr lang="en-SG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8E8A4E4-A8BA-2FA3-2BB6-B64AE2F8C764}"/>
                  </a:ext>
                </a:extLst>
              </p:cNvPr>
              <p:cNvSpPr/>
              <p:nvPr/>
            </p:nvSpPr>
            <p:spPr>
              <a:xfrm>
                <a:off x="19812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rs</a:t>
                </a:r>
                <a:endPara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25:21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0EA086E-988D-7AB2-A8F1-EEE35179D5F4}"/>
                  </a:ext>
                </a:extLst>
              </p:cNvPr>
              <p:cNvSpPr/>
              <p:nvPr/>
            </p:nvSpPr>
            <p:spPr>
              <a:xfrm>
                <a:off x="32766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rt</a:t>
                </a:r>
                <a:endParaRPr lang="en-US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20:16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3EA926-2632-31E0-BC96-70D460CB9051}"/>
                  </a:ext>
                </a:extLst>
              </p:cNvPr>
              <p:cNvSpPr/>
              <p:nvPr/>
            </p:nvSpPr>
            <p:spPr>
              <a:xfrm>
                <a:off x="45720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rd</a:t>
                </a:r>
              </a:p>
              <a:p>
                <a:pPr algn="ctr"/>
                <a:r>
                  <a:rPr lang="en-US" sz="12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15:11</a:t>
                </a:r>
                <a:endParaRPr lang="en-SG" sz="12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7F2EAD7-8A7E-104F-4623-A8333981D2C0}"/>
                  </a:ext>
                </a:extLst>
              </p:cNvPr>
              <p:cNvSpPr/>
              <p:nvPr/>
            </p:nvSpPr>
            <p:spPr>
              <a:xfrm>
                <a:off x="5867400" y="3429000"/>
                <a:ext cx="12954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shamt</a:t>
                </a:r>
                <a:endPara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10:6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97A77D3-CD72-D574-6412-7B2888AA8A6D}"/>
                  </a:ext>
                </a:extLst>
              </p:cNvPr>
              <p:cNvSpPr/>
              <p:nvPr/>
            </p:nvSpPr>
            <p:spPr>
              <a:xfrm>
                <a:off x="7162800" y="3429000"/>
                <a:ext cx="15240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funct</a:t>
                </a:r>
                <a:endParaRPr lang="en-US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5:0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F32AAD8-6445-CA74-64B4-1358AB69B7C3}"/>
                </a:ext>
              </a:extLst>
            </p:cNvPr>
            <p:cNvGrpSpPr/>
            <p:nvPr/>
          </p:nvGrpSpPr>
          <p:grpSpPr>
            <a:xfrm rot="5400000">
              <a:off x="-914400" y="3886200"/>
              <a:ext cx="4114800" cy="304800"/>
              <a:chOff x="457200" y="3429000"/>
              <a:chExt cx="8229600" cy="4572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C16522-8A58-CD32-2075-38E7D2A63577}"/>
                  </a:ext>
                </a:extLst>
              </p:cNvPr>
              <p:cNvSpPr/>
              <p:nvPr/>
            </p:nvSpPr>
            <p:spPr>
              <a:xfrm>
                <a:off x="457200" y="3429000"/>
                <a:ext cx="15240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000000</a:t>
                </a:r>
                <a:endParaRPr lang="en-SG" sz="12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4FBAF62-46BB-1E9E-D4BB-F2E496F51EB2}"/>
                  </a:ext>
                </a:extLst>
              </p:cNvPr>
              <p:cNvSpPr/>
              <p:nvPr/>
            </p:nvSpPr>
            <p:spPr>
              <a:xfrm>
                <a:off x="19812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00000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7D7CD14-E0D0-D11E-3FB0-D41198C8389F}"/>
                  </a:ext>
                </a:extLst>
              </p:cNvPr>
              <p:cNvSpPr/>
              <p:nvPr/>
            </p:nvSpPr>
            <p:spPr>
              <a:xfrm>
                <a:off x="32766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rPr>
                  <a:t>01010</a:t>
                </a:r>
                <a:endParaRPr lang="en-SG" sz="12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1897FD1-2503-E027-29B5-F20DDD9C765C}"/>
                  </a:ext>
                </a:extLst>
              </p:cNvPr>
              <p:cNvSpPr/>
              <p:nvPr/>
            </p:nvSpPr>
            <p:spPr>
              <a:xfrm>
                <a:off x="45720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01000</a:t>
                </a:r>
                <a:endParaRPr lang="en-SG" sz="12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B1FA2D2-7B87-DF07-1252-F4A81F10F7EC}"/>
                  </a:ext>
                </a:extLst>
              </p:cNvPr>
              <p:cNvSpPr/>
              <p:nvPr/>
            </p:nvSpPr>
            <p:spPr>
              <a:xfrm>
                <a:off x="5867400" y="3429000"/>
                <a:ext cx="1295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00010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6BB99B1-5894-3F65-8BFE-E62FD32ABBB2}"/>
                  </a:ext>
                </a:extLst>
              </p:cNvPr>
              <p:cNvSpPr/>
              <p:nvPr/>
            </p:nvSpPr>
            <p:spPr>
              <a:xfrm>
                <a:off x="7162800" y="3429000"/>
                <a:ext cx="15240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000000</a:t>
                </a:r>
                <a:endParaRPr lang="en-SG" sz="12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cxnSp>
          <p:nvCxnSpPr>
            <p:cNvPr id="58" name="Elbow Connector 122">
              <a:extLst>
                <a:ext uri="{FF2B5EF4-FFF2-40B4-BE49-F238E27FC236}">
                  <a16:creationId xmlns:a16="http://schemas.microsoft.com/office/drawing/2014/main" id="{16EC20C5-DA7A-E43A-827A-55AF40D67602}"/>
                </a:ext>
              </a:extLst>
            </p:cNvPr>
            <p:cNvCxnSpPr/>
            <p:nvPr/>
          </p:nvCxnSpPr>
          <p:spPr>
            <a:xfrm>
              <a:off x="6477000" y="4080935"/>
              <a:ext cx="1905000" cy="1447800"/>
            </a:xfrm>
            <a:prstGeom prst="bentConnector3">
              <a:avLst>
                <a:gd name="adj1" fmla="val -667"/>
              </a:avLst>
            </a:prstGeom>
            <a:ln w="22225">
              <a:solidFill>
                <a:srgbClr val="C0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125">
              <a:extLst>
                <a:ext uri="{FF2B5EF4-FFF2-40B4-BE49-F238E27FC236}">
                  <a16:creationId xmlns:a16="http://schemas.microsoft.com/office/drawing/2014/main" id="{55157FD8-56BB-BF4C-668B-224B62793273}"/>
                </a:ext>
              </a:extLst>
            </p:cNvPr>
            <p:cNvSpPr/>
            <p:nvPr/>
          </p:nvSpPr>
          <p:spPr>
            <a:xfrm>
              <a:off x="8382000" y="4724400"/>
              <a:ext cx="264143" cy="914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rgbClr val="C00000"/>
                  </a:solidFill>
                </a:rPr>
                <a:t>MUX</a:t>
              </a:r>
              <a:endParaRPr lang="en-SG" sz="1600" b="1">
                <a:solidFill>
                  <a:srgbClr val="C00000"/>
                </a:solidFill>
              </a:endParaRPr>
            </a:p>
          </p:txBody>
        </p:sp>
        <p:sp>
          <p:nvSpPr>
            <p:cNvPr id="60" name="Text Box 319">
              <a:extLst>
                <a:ext uri="{FF2B5EF4-FFF2-40B4-BE49-F238E27FC236}">
                  <a16:creationId xmlns:a16="http://schemas.microsoft.com/office/drawing/2014/main" id="{BC0F4355-18D4-5BFB-B8EA-F073440A5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5819" y="5833646"/>
              <a:ext cx="1091846" cy="31536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MemToReg</a:t>
              </a:r>
              <a:endParaRPr lang="en-US" sz="1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1" name="Line 16">
              <a:extLst>
                <a:ext uri="{FF2B5EF4-FFF2-40B4-BE49-F238E27FC236}">
                  <a16:creationId xmlns:a16="http://schemas.microsoft.com/office/drawing/2014/main" id="{5D63AC73-A998-8060-CE36-C78F1C926F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9697" y="5638800"/>
              <a:ext cx="0" cy="268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A6B9C17-6C0E-3F80-D11D-905CDA30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49" y="6233114"/>
            <a:ext cx="4863127" cy="499412"/>
          </a:xfrm>
          <a:prstGeom prst="rect">
            <a:avLst/>
          </a:prstGeom>
        </p:spPr>
      </p:pic>
      <p:sp>
        <p:nvSpPr>
          <p:cNvPr id="94" name="Snip Single Corner Rectangle 55">
            <a:extLst>
              <a:ext uri="{FF2B5EF4-FFF2-40B4-BE49-F238E27FC236}">
                <a16:creationId xmlns:a16="http://schemas.microsoft.com/office/drawing/2014/main" id="{963558FD-D869-7086-A3C3-5486150BCA48}"/>
              </a:ext>
            </a:extLst>
          </p:cNvPr>
          <p:cNvSpPr/>
          <p:nvPr/>
        </p:nvSpPr>
        <p:spPr>
          <a:xfrm>
            <a:off x="3282255" y="375180"/>
            <a:ext cx="4800600" cy="533400"/>
          </a:xfrm>
          <a:prstGeom prst="snip1Rect">
            <a:avLst/>
          </a:prstGeom>
          <a:solidFill>
            <a:srgbClr val="FFFFCC">
              <a:alpha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spcBef>
                <a:spcPct val="30000"/>
              </a:spcBef>
              <a:buClr>
                <a:srgbClr val="D16349"/>
              </a:buClr>
              <a:buSzPct val="65000"/>
            </a:pPr>
            <a:r>
              <a:rPr lang="en-GB" sz="28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3000" b="1" kern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sll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ker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$8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0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$10</a:t>
            </a:r>
            <a:r>
              <a:rPr lang="en-US" sz="3000" b="1" ker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000" b="1" ker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en-US" sz="280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E7A95F-900F-48A8-8BD2-B7ACB3F04562}"/>
                  </a:ext>
                </a:extLst>
              </p14:cNvPr>
              <p14:cNvContentPartPr/>
              <p14:nvPr/>
            </p14:nvContentPartPr>
            <p14:xfrm>
              <a:off x="1360800" y="810360"/>
              <a:ext cx="9590040" cy="5795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E7A95F-900F-48A8-8BD2-B7ACB3F045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440" y="801000"/>
                <a:ext cx="9608760" cy="58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74717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6110-6184-6DDC-8B74-37A4D68C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</p:spPr>
        <p:txBody>
          <a:bodyPr anchor="ctr">
            <a:normAutofit/>
          </a:bodyPr>
          <a:lstStyle/>
          <a:p>
            <a:r>
              <a:rPr lang="en-US"/>
              <a:t>Mentimeter Quiz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A44B3-DAD3-BDFA-A1E8-B34D7F494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10868"/>
            <a:ext cx="10972800" cy="4855464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0C6CDFE-7B87-3FE4-7CE6-61A45B96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DCA13-57D0-15E2-01C2-7B5D4070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fr-FR"/>
              <a:t>CS2100: Recitation-4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23B58-44DE-2DDA-C27A-EC4CB903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1947" y="18288"/>
            <a:ext cx="950452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E4790E1-2590-4AEE-892D-AB46A7688113}" type="slidenum">
              <a:rPr lang="en-US" smtClean="0"/>
              <a:pPr>
                <a:spcAft>
                  <a:spcPts val="600"/>
                </a:spcAft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7096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E776D5E-DEC5-F184-D5B9-799EAF36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</p:spPr>
        <p:txBody>
          <a:bodyPr/>
          <a:lstStyle/>
          <a:p>
            <a:r>
              <a:rPr lang="en-US" dirty="0"/>
              <a:t>Last week suggestion/feedback: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51E94-8078-1D54-C589-58614EC4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70" y="1447800"/>
            <a:ext cx="7541359" cy="380838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67AB9D0-0418-8B73-1B60-ED4FCA85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410DA-2DBE-F9DD-FD28-ADAEB852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SG"/>
              <a:t>Recitation 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0331C-A76B-7136-30A6-884A6012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1947" y="18288"/>
            <a:ext cx="950452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spcAft>
                  <a:spcPts val="600"/>
                </a:spcAft>
                <a:defRPr/>
              </a:pPr>
              <a:t>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E92C6-4CAF-A627-64FE-91AD09E8D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65" y="5410200"/>
            <a:ext cx="8304669" cy="125883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C26D6-F815-E3EB-11AB-2703DED5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722" y="1340634"/>
            <a:ext cx="4807202" cy="26617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3A78AD-E63F-4A36-BF22-FC092FEA8668}"/>
                  </a:ext>
                </a:extLst>
              </p14:cNvPr>
              <p14:cNvContentPartPr/>
              <p14:nvPr/>
            </p14:nvContentPartPr>
            <p14:xfrm>
              <a:off x="2878920" y="2726280"/>
              <a:ext cx="6162480" cy="3654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3A78AD-E63F-4A36-BF22-FC092FEA86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9560" y="2716920"/>
                <a:ext cx="6181200" cy="36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133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DAEF8-7A8C-9FFB-F318-44196FB3B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7AAA-19C3-B008-0922-BA2F845D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Q0 (just for fun)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8B411-9374-7BCC-12EA-A766E17B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103"/>
            <a:ext cx="10972800" cy="516193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SG"/>
              <a:t>If MIPS assembly controlled your daily life, which instruction would you use the most?</a:t>
            </a:r>
          </a:p>
          <a:p>
            <a:pPr marL="0" indent="0">
              <a:buNone/>
            </a:pPr>
            <a:endParaRPr lang="en-SG"/>
          </a:p>
          <a:p>
            <a:pPr marL="0" indent="0">
              <a:lnSpc>
                <a:spcPct val="150000"/>
              </a:lnSpc>
              <a:buNone/>
            </a:pPr>
            <a:r>
              <a:rPr lang="en-SG"/>
              <a:t>A) </a:t>
            </a:r>
            <a:r>
              <a:rPr lang="en-SG" err="1"/>
              <a:t>addi</a:t>
            </a:r>
            <a:r>
              <a:rPr lang="en-SG"/>
              <a:t> – I always need a little extra energy! 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SG"/>
              <a:t>B) </a:t>
            </a:r>
            <a:r>
              <a:rPr lang="en-SG" dirty="0" err="1"/>
              <a:t>blt</a:t>
            </a:r>
            <a:r>
              <a:rPr lang="en-SG"/>
              <a:t> – If (sleep &lt; 8 hours), go back to bed! 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SG"/>
              <a:t>C) j – Skip the boring parts and jump straight to fun! 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SG"/>
              <a:t>D) </a:t>
            </a:r>
            <a:r>
              <a:rPr lang="en-SG" err="1"/>
              <a:t>lw</a:t>
            </a:r>
            <a:r>
              <a:rPr lang="en-SG"/>
              <a:t> – I keep loading new facts but forget to store them! 🤯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SG"/>
              <a:t>E) </a:t>
            </a:r>
            <a:r>
              <a:rPr lang="en-SG" err="1"/>
              <a:t>syscall</a:t>
            </a:r>
            <a:r>
              <a:rPr lang="en-SG"/>
              <a:t> – Calling for help every time life gets tricky! 📞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F004F-9F94-C3D2-44DC-E1C0A08B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7D1B1-D447-DD51-78AC-E1AC505A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5F76C37-CCB8-F9EB-F184-80977CBEB590}"/>
              </a:ext>
            </a:extLst>
          </p:cNvPr>
          <p:cNvSpPr/>
          <p:nvPr/>
        </p:nvSpPr>
        <p:spPr>
          <a:xfrm>
            <a:off x="149902" y="3429000"/>
            <a:ext cx="459698" cy="3610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CFB16F0-CD93-2D5B-7DB7-88D5A135D58B}"/>
              </a:ext>
            </a:extLst>
          </p:cNvPr>
          <p:cNvSpPr/>
          <p:nvPr/>
        </p:nvSpPr>
        <p:spPr>
          <a:xfrm>
            <a:off x="149902" y="2844142"/>
            <a:ext cx="459698" cy="3610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7FA6CF7-2BCA-0B2D-EEC1-709427C9C516}"/>
              </a:ext>
            </a:extLst>
          </p:cNvPr>
          <p:cNvSpPr/>
          <p:nvPr/>
        </p:nvSpPr>
        <p:spPr>
          <a:xfrm>
            <a:off x="149902" y="5335390"/>
            <a:ext cx="459698" cy="3610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054BD4-B972-05BA-936C-B0500052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272" y="5515897"/>
            <a:ext cx="1277826" cy="12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11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355F-3E52-D9B2-53B4-63E74EAF4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84BB-21BC-37BE-2CB1-140C341C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B28A02-8418-9D5F-8B52-7B1A4A3C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103"/>
            <a:ext cx="10972800" cy="516193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SG"/>
              <a:t>For a branch instruction (e.g., </a:t>
            </a:r>
            <a:r>
              <a:rPr lang="en-SG" err="1"/>
              <a:t>beq</a:t>
            </a:r>
            <a:r>
              <a:rPr lang="en-SG"/>
              <a:t>) in the MIPS </a:t>
            </a:r>
            <a:r>
              <a:rPr lang="en-SG" err="1"/>
              <a:t>datapath</a:t>
            </a:r>
            <a:r>
              <a:rPr lang="en-SG"/>
              <a:t>, what are the primary inputs fed into the ALU?</a:t>
            </a:r>
          </a:p>
          <a:p>
            <a:pPr marL="0" indent="0">
              <a:buNone/>
            </a:pPr>
            <a:br>
              <a:rPr lang="en-SG"/>
            </a:br>
            <a:r>
              <a:rPr lang="en-SG"/>
              <a:t>A) The sign-extended immediate field and the current PC</a:t>
            </a:r>
          </a:p>
          <a:p>
            <a:pPr marL="0" indent="0">
              <a:buNone/>
            </a:pPr>
            <a:r>
              <a:rPr lang="en-SG"/>
              <a:t>B) The two register values (</a:t>
            </a:r>
            <a:r>
              <a:rPr lang="en-SG" err="1"/>
              <a:t>rs</a:t>
            </a:r>
            <a:r>
              <a:rPr lang="en-SG"/>
              <a:t> and rt) to be compared</a:t>
            </a:r>
          </a:p>
          <a:p>
            <a:pPr marL="0" indent="0">
              <a:buNone/>
            </a:pPr>
            <a:r>
              <a:rPr lang="en-SG"/>
              <a:t>C) The result from Data Memory and a register value</a:t>
            </a:r>
          </a:p>
          <a:p>
            <a:pPr marL="0" indent="0">
              <a:buNone/>
            </a:pPr>
            <a:r>
              <a:rPr lang="en-SG"/>
              <a:t>D) The sign-extended immediate and a register value</a:t>
            </a:r>
          </a:p>
          <a:p>
            <a:pPr marL="0" indent="0">
              <a:buNone/>
            </a:pPr>
            <a:r>
              <a:rPr lang="en-SG"/>
              <a:t>E) None of the above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F6E0D-F933-6458-0724-6A766369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F5698-387C-51A5-B7B6-6061915A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751D94F-7697-5658-234A-19C8E8CC9DA0}"/>
              </a:ext>
            </a:extLst>
          </p:cNvPr>
          <p:cNvSpPr/>
          <p:nvPr/>
        </p:nvSpPr>
        <p:spPr>
          <a:xfrm>
            <a:off x="149902" y="3067986"/>
            <a:ext cx="459698" cy="3610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0DA05C-F1E8-9D00-D0A7-1DB4CBBF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272" y="5515897"/>
            <a:ext cx="1277826" cy="12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98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74EA5-A1E9-2696-3CA8-3C135C9D2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8E7D-0022-8604-B4D2-F320333B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D51B36-574C-6D05-3F88-0158E68FE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103"/>
            <a:ext cx="10713929" cy="516193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SG"/>
              <a:t>After receiving the two register values as inputs for a branch instruction (like </a:t>
            </a:r>
            <a:r>
              <a:rPr lang="en-SG" err="1"/>
              <a:t>beq</a:t>
            </a:r>
            <a:r>
              <a:rPr lang="en-SG"/>
              <a:t>), what operation does the ALU perform on these values, and how is the result used in the </a:t>
            </a:r>
            <a:r>
              <a:rPr lang="en-SG" err="1"/>
              <a:t>datapath</a:t>
            </a:r>
            <a:r>
              <a:rPr lang="en-SG"/>
              <a:t>?</a:t>
            </a:r>
          </a:p>
          <a:p>
            <a:pPr marL="0" indent="0">
              <a:buNone/>
            </a:pPr>
            <a:endParaRPr lang="en-SG" sz="2000"/>
          </a:p>
          <a:p>
            <a:pPr marL="0" indent="0">
              <a:buNone/>
            </a:pPr>
            <a:r>
              <a:rPr lang="en-SG" sz="2000"/>
              <a:t>A) It adds the two register values, and the sum is compared to the branch offset.</a:t>
            </a:r>
            <a:br>
              <a:rPr lang="en-SG" sz="2000"/>
            </a:br>
            <a:r>
              <a:rPr lang="en-SG" sz="2000"/>
              <a:t>B) It subtracts one register from the other; if the result is zero, the branch is taken.</a:t>
            </a:r>
            <a:br>
              <a:rPr lang="en-SG" sz="2000"/>
            </a:br>
            <a:r>
              <a:rPr lang="en-SG" sz="2000"/>
              <a:t>C) It performs a bitwise AND of the two register values, and the result is tested for a nonzero value.</a:t>
            </a:r>
            <a:br>
              <a:rPr lang="en-SG" sz="2000"/>
            </a:br>
            <a:r>
              <a:rPr lang="en-SG" sz="2000"/>
              <a:t>D) It shifts the register values left by 2 bits and then OR’s them, with the result forming the branch target.</a:t>
            </a:r>
            <a:br>
              <a:rPr lang="en-SG" sz="2000"/>
            </a:br>
            <a:r>
              <a:rPr lang="en-SG" sz="2000"/>
              <a:t>E) It computes the difference and then multiplies by the branch immediate to determine the new PC.</a:t>
            </a:r>
            <a:br>
              <a:rPr lang="en-SG"/>
            </a:br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269EE-EF86-5E92-9D64-3F03BCBE7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66379-9134-34F1-61D6-432AA16A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FF864B8-02A4-50B7-E651-EC1C3E20F828}"/>
              </a:ext>
            </a:extLst>
          </p:cNvPr>
          <p:cNvSpPr/>
          <p:nvPr/>
        </p:nvSpPr>
        <p:spPr>
          <a:xfrm>
            <a:off x="149902" y="3210915"/>
            <a:ext cx="459698" cy="3610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D048DD-F04E-7EF8-13C0-177391DFF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174" y="353961"/>
            <a:ext cx="1277826" cy="12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09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B087B-D4C6-986F-13D9-9B96FBC7A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02BF-D75F-F288-FCAF-AD3F2A62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1DC34-9006-2F7E-005A-A111C05AF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103"/>
            <a:ext cx="10972800" cy="516193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SG"/>
              <a:t>Consider the following MIPS instruction: </a:t>
            </a:r>
            <a:r>
              <a:rPr lang="en-SG" sz="2000" b="1" err="1">
                <a:solidFill>
                  <a:srgbClr val="188038"/>
                </a:solidFill>
                <a:latin typeface="Roboto Mono" pitchFamily="49" charset="0"/>
              </a:rPr>
              <a:t>lw</a:t>
            </a:r>
            <a:r>
              <a:rPr lang="en-SG" sz="2000" b="1">
                <a:solidFill>
                  <a:srgbClr val="188038"/>
                </a:solidFill>
                <a:latin typeface="Roboto Mono" pitchFamily="49" charset="0"/>
              </a:rPr>
              <a:t> $t0, -4($s0)</a:t>
            </a:r>
            <a:r>
              <a:rPr lang="en-SG"/>
              <a:t>. Assume the following:</a:t>
            </a:r>
          </a:p>
          <a:p>
            <a:pPr lvl="1"/>
            <a:r>
              <a:rPr lang="en-SG"/>
              <a:t>Register $s0 contains 0x10010004.</a:t>
            </a:r>
          </a:p>
          <a:p>
            <a:pPr lvl="1"/>
            <a:r>
              <a:rPr lang="en-SG"/>
              <a:t>The 16‑bit immediate value is -4.</a:t>
            </a:r>
          </a:p>
          <a:p>
            <a:pPr lvl="1"/>
            <a:r>
              <a:rPr lang="en-SG"/>
              <a:t>Memory at address 0x10010000 contains the 32‑bit word 0xABCD1234.</a:t>
            </a:r>
          </a:p>
          <a:p>
            <a:pPr marL="274320" lvl="1" indent="0">
              <a:buNone/>
            </a:pPr>
            <a:endParaRPr lang="en-SG"/>
          </a:p>
          <a:p>
            <a:pPr marL="0" indent="0">
              <a:buNone/>
            </a:pPr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9D26A-8CDF-5910-AEDE-5DC9B8DB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79FD5-4826-692A-14DD-65AA779A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9E8ED6F-42DF-EE8F-2CA7-66E9F051D64A}"/>
              </a:ext>
            </a:extLst>
          </p:cNvPr>
          <p:cNvSpPr/>
          <p:nvPr/>
        </p:nvSpPr>
        <p:spPr>
          <a:xfrm>
            <a:off x="441915" y="4039026"/>
            <a:ext cx="459698" cy="3610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963081-EEDD-C848-6828-30D4EAF8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491" y="5557543"/>
            <a:ext cx="1277826" cy="1258683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5484BEB-7411-0B52-AA29-C7B926F0D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128288"/>
              </p:ext>
            </p:extLst>
          </p:nvPr>
        </p:nvGraphicFramePr>
        <p:xfrm>
          <a:off x="901613" y="3246120"/>
          <a:ext cx="7002310" cy="2895600"/>
        </p:xfrm>
        <a:graphic>
          <a:graphicData uri="http://schemas.openxmlformats.org/drawingml/2006/table">
            <a:tbl>
              <a:tblPr/>
              <a:tblGrid>
                <a:gridCol w="1142008">
                  <a:extLst>
                    <a:ext uri="{9D8B030D-6E8A-4147-A177-3AD203B41FA5}">
                      <a16:colId xmlns:a16="http://schemas.microsoft.com/office/drawing/2014/main" val="1452025789"/>
                    </a:ext>
                  </a:extLst>
                </a:gridCol>
                <a:gridCol w="2299042">
                  <a:extLst>
                    <a:ext uri="{9D8B030D-6E8A-4147-A177-3AD203B41FA5}">
                      <a16:colId xmlns:a16="http://schemas.microsoft.com/office/drawing/2014/main" val="181577064"/>
                    </a:ext>
                  </a:extLst>
                </a:gridCol>
                <a:gridCol w="1743064">
                  <a:extLst>
                    <a:ext uri="{9D8B030D-6E8A-4147-A177-3AD203B41FA5}">
                      <a16:colId xmlns:a16="http://schemas.microsoft.com/office/drawing/2014/main" val="1012575313"/>
                    </a:ext>
                  </a:extLst>
                </a:gridCol>
                <a:gridCol w="1818196">
                  <a:extLst>
                    <a:ext uri="{9D8B030D-6E8A-4147-A177-3AD203B41FA5}">
                      <a16:colId xmlns:a16="http://schemas.microsoft.com/office/drawing/2014/main" val="366038481"/>
                    </a:ext>
                  </a:extLst>
                </a:gridCol>
              </a:tblGrid>
              <a:tr h="5223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Options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Sign‑Extended Immediate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Effective Address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Loaded Value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277751"/>
                  </a:ext>
                </a:extLst>
              </a:tr>
              <a:tr h="315136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lang="en-SG" sz="2000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0xFFFFFFFC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0x10010000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0xABCD1234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029730"/>
                  </a:ext>
                </a:extLst>
              </a:tr>
              <a:tr h="315136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endParaRPr lang="en-SG" sz="2000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0x000000FC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0x10010000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0xABCD1234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043628"/>
                  </a:ext>
                </a:extLst>
              </a:tr>
              <a:tr h="315136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endParaRPr lang="en-SG" sz="2000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0xFFFFFFFC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0x10010008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0xABCD1234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879741"/>
                  </a:ext>
                </a:extLst>
              </a:tr>
              <a:tr h="315136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endParaRPr lang="en-SG" sz="2000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0xFFFFFFFC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0x10010000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0x00001234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654960"/>
                  </a:ext>
                </a:extLst>
              </a:tr>
              <a:tr h="315136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  <a:endParaRPr lang="en-SG" sz="2000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None of the above</a:t>
                      </a:r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SG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092566"/>
                  </a:ext>
                </a:extLst>
              </a:tr>
            </a:tbl>
          </a:graphicData>
        </a:graphic>
      </p:graphicFrame>
      <p:sp>
        <p:nvSpPr>
          <p:cNvPr id="19" name="Rectangle 5">
            <a:extLst>
              <a:ext uri="{FF2B5EF4-FFF2-40B4-BE49-F238E27FC236}">
                <a16:creationId xmlns:a16="http://schemas.microsoft.com/office/drawing/2014/main" id="{30BE2496-666A-E7C7-CE12-4C24CC509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34296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3BC126-9C9E-447A-8A5C-2FD8EBB03E1F}"/>
                  </a:ext>
                </a:extLst>
              </p14:cNvPr>
              <p14:cNvContentPartPr/>
              <p14:nvPr/>
            </p14:nvContentPartPr>
            <p14:xfrm>
              <a:off x="2157840" y="1321200"/>
              <a:ext cx="6050520" cy="3525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3BC126-9C9E-447A-8A5C-2FD8EBB03E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8480" y="1311840"/>
                <a:ext cx="6069240" cy="35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818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660066"/>
                </a:solidFill>
                <a:cs typeface="Arial" panose="020B0604020202020204" pitchFamily="34" charset="0"/>
              </a:rPr>
              <a:t>2017 Sem 1</a:t>
            </a:r>
          </a:p>
        </p:txBody>
      </p:sp>
      <p:sp>
        <p:nvSpPr>
          <p:cNvPr id="450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660066"/>
                </a:solidFill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50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9C83B4-C21C-47D2-8927-F87CA1A8C02F}" type="slidenum">
              <a:rPr lang="en-US" altLang="en-US" sz="1400">
                <a:solidFill>
                  <a:srgbClr val="660066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solidFill>
                <a:srgbClr val="660066"/>
              </a:solidFill>
            </a:endParaRP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 what is a transistor?</a:t>
            </a:r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70C0"/>
                </a:solidFill>
              </a:rPr>
              <a:t>It is a solid state switch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input switches on or off the output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That why computers can only deal with 1’s and 0’s – switch on or off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70C0"/>
                </a:solidFill>
              </a:rPr>
              <a:t>It is an amplifier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output signal is much stronger than the input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You can connect things up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0C2EE1-FA48-46D2-BABA-B3279A2DC459}"/>
                  </a:ext>
                </a:extLst>
              </p14:cNvPr>
              <p14:cNvContentPartPr/>
              <p14:nvPr/>
            </p14:nvContentPartPr>
            <p14:xfrm>
              <a:off x="3278880" y="1264320"/>
              <a:ext cx="2481840" cy="1091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0C2EE1-FA48-46D2-BABA-B3279A2DC4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9520" y="1254960"/>
                <a:ext cx="2500560" cy="11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70490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06A20-D119-B800-BE7B-2703F251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8BBE-2B75-7349-FA92-54E0EADA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7B7C5-E215-3A41-5118-114FE30F5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103"/>
            <a:ext cx="10972800" cy="516193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SG"/>
              <a:t>Refer to the MIPS </a:t>
            </a:r>
            <a:r>
              <a:rPr lang="en-SG" err="1"/>
              <a:t>datapath</a:t>
            </a:r>
            <a:r>
              <a:rPr lang="en-SG"/>
              <a:t> diagram provided. Suppose the instruction being executed is: </a:t>
            </a:r>
            <a:r>
              <a:rPr lang="en-SG" sz="2000" b="1" err="1">
                <a:solidFill>
                  <a:srgbClr val="188038"/>
                </a:solidFill>
                <a:latin typeface="Roboto Mono" pitchFamily="49" charset="0"/>
              </a:rPr>
              <a:t>sw</a:t>
            </a:r>
            <a:r>
              <a:rPr lang="en-SG" sz="2000" b="1">
                <a:solidFill>
                  <a:srgbClr val="188038"/>
                </a:solidFill>
                <a:latin typeface="Roboto Mono" pitchFamily="49" charset="0"/>
              </a:rPr>
              <a:t> $t0, 8($t1)</a:t>
            </a:r>
          </a:p>
          <a:p>
            <a:pPr marL="0" indent="0">
              <a:buNone/>
            </a:pPr>
            <a:r>
              <a:rPr lang="en-SG"/>
              <a:t>Which of the following </a:t>
            </a:r>
            <a:r>
              <a:rPr lang="en-SG" err="1"/>
              <a:t>datapath</a:t>
            </a:r>
            <a:r>
              <a:rPr lang="en-SG"/>
              <a:t> signals must be enabled (set to 1) for correct execution?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SG"/>
              <a:t>A) </a:t>
            </a:r>
            <a:r>
              <a:rPr lang="en-SG" err="1"/>
              <a:t>RegWrite</a:t>
            </a:r>
            <a:r>
              <a:rPr lang="en-SG"/>
              <a:t>, </a:t>
            </a:r>
            <a:r>
              <a:rPr lang="en-SG" err="1"/>
              <a:t>MemRead</a:t>
            </a:r>
            <a:r>
              <a:rPr lang="en-SG"/>
              <a:t>, </a:t>
            </a:r>
            <a:r>
              <a:rPr lang="en-SG" err="1"/>
              <a:t>PCSrc</a:t>
            </a:r>
            <a:br>
              <a:rPr lang="en-SG"/>
            </a:br>
            <a:r>
              <a:rPr lang="en-SG"/>
              <a:t>B) </a:t>
            </a:r>
            <a:r>
              <a:rPr lang="en-SG" err="1"/>
              <a:t>RegWrite</a:t>
            </a:r>
            <a:r>
              <a:rPr lang="en-SG"/>
              <a:t>, </a:t>
            </a:r>
            <a:r>
              <a:rPr lang="en-SG" err="1"/>
              <a:t>MemWrite</a:t>
            </a:r>
            <a:r>
              <a:rPr lang="en-SG"/>
              <a:t>, </a:t>
            </a:r>
            <a:r>
              <a:rPr lang="en-SG" err="1"/>
              <a:t>MemToReg</a:t>
            </a:r>
            <a:br>
              <a:rPr lang="en-SG"/>
            </a:br>
            <a:r>
              <a:rPr lang="en-SG"/>
              <a:t>C) </a:t>
            </a:r>
            <a:r>
              <a:rPr lang="en-SG" err="1"/>
              <a:t>ALUSrc</a:t>
            </a:r>
            <a:r>
              <a:rPr lang="en-SG"/>
              <a:t>, </a:t>
            </a:r>
            <a:r>
              <a:rPr lang="en-SG" err="1"/>
              <a:t>MemWrite</a:t>
            </a:r>
            <a:br>
              <a:rPr lang="en-SG"/>
            </a:br>
            <a:r>
              <a:rPr lang="en-SG"/>
              <a:t>D) </a:t>
            </a:r>
            <a:r>
              <a:rPr lang="en-SG" err="1"/>
              <a:t>MemRead</a:t>
            </a:r>
            <a:r>
              <a:rPr lang="en-SG"/>
              <a:t>, </a:t>
            </a:r>
            <a:r>
              <a:rPr lang="en-SG" err="1"/>
              <a:t>MemToReg</a:t>
            </a:r>
            <a:r>
              <a:rPr lang="en-SG"/>
              <a:t>, </a:t>
            </a:r>
            <a:r>
              <a:rPr lang="en-SG" err="1"/>
              <a:t>RegWrite</a:t>
            </a:r>
            <a:br>
              <a:rPr lang="en-SG"/>
            </a:br>
            <a:r>
              <a:rPr lang="en-SG"/>
              <a:t>E) </a:t>
            </a:r>
            <a:r>
              <a:rPr lang="en-SG" err="1"/>
              <a:t>RegWrite</a:t>
            </a:r>
            <a:r>
              <a:rPr lang="en-SG"/>
              <a:t>, </a:t>
            </a:r>
            <a:r>
              <a:rPr lang="en-SG" err="1"/>
              <a:t>ALUSrc</a:t>
            </a:r>
            <a:r>
              <a:rPr lang="en-SG"/>
              <a:t>, </a:t>
            </a:r>
            <a:r>
              <a:rPr lang="en-SG" err="1"/>
              <a:t>MemRead</a:t>
            </a:r>
            <a:endParaRPr lang="en-SG"/>
          </a:p>
          <a:p>
            <a:pPr marL="0" indent="0">
              <a:buNone/>
            </a:pPr>
            <a:br>
              <a:rPr lang="en-SG"/>
            </a:br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F20C8-3EFA-AC65-530A-D8B2ED7B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D7E30-A79F-A0A8-D2BF-1D901079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E410725-765D-EE95-897D-8F2C329593F4}"/>
              </a:ext>
            </a:extLst>
          </p:cNvPr>
          <p:cNvSpPr/>
          <p:nvPr/>
        </p:nvSpPr>
        <p:spPr>
          <a:xfrm>
            <a:off x="153406" y="4239443"/>
            <a:ext cx="459698" cy="3610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5BD996-BF57-1B0B-7995-78570344F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491" y="5557543"/>
            <a:ext cx="1277826" cy="1258683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294683BC-3022-0C46-1574-23C121CAB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34296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356756-A893-4A81-9722-83E805DE1389}"/>
                  </a:ext>
                </a:extLst>
              </p14:cNvPr>
              <p14:cNvContentPartPr/>
              <p14:nvPr/>
            </p14:nvContentPartPr>
            <p14:xfrm>
              <a:off x="3821760" y="3735720"/>
              <a:ext cx="2184480" cy="741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356756-A893-4A81-9722-83E805DE13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2400" y="3726360"/>
                <a:ext cx="2203200" cy="76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058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10C6D5-255C-B7E2-64AF-F36D1C056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46A3-CC5C-EF0F-9C07-8E683005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E528BD-A349-C220-03D8-20E54F623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103"/>
            <a:ext cx="10972800" cy="516193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SG"/>
              <a:t>Refer to the MIPS </a:t>
            </a:r>
            <a:r>
              <a:rPr lang="en-SG" err="1"/>
              <a:t>datapath</a:t>
            </a:r>
            <a:r>
              <a:rPr lang="en-SG"/>
              <a:t> diagram provided. Suppose the instruction being executed is: </a:t>
            </a:r>
            <a:r>
              <a:rPr lang="en-SG" sz="2000" b="1" err="1">
                <a:solidFill>
                  <a:srgbClr val="188038"/>
                </a:solidFill>
                <a:latin typeface="Roboto Mono" pitchFamily="49" charset="0"/>
              </a:rPr>
              <a:t>beq</a:t>
            </a:r>
            <a:r>
              <a:rPr lang="en-SG" sz="2000" b="1">
                <a:solidFill>
                  <a:srgbClr val="188038"/>
                </a:solidFill>
                <a:latin typeface="Roboto Mono" pitchFamily="49" charset="0"/>
              </a:rPr>
              <a:t> $t0, $t1, target. </a:t>
            </a:r>
            <a:r>
              <a:rPr lang="en-SG"/>
              <a:t>Assume the following:</a:t>
            </a:r>
          </a:p>
          <a:p>
            <a:pPr lvl="1"/>
            <a:r>
              <a:rPr lang="en-SG"/>
              <a:t>$t0 = 5 and $t1 = 5</a:t>
            </a:r>
          </a:p>
          <a:p>
            <a:pPr lvl="1"/>
            <a:r>
              <a:rPr lang="en-SG"/>
              <a:t>The 16-bit immediate offset for the target is 4.</a:t>
            </a:r>
          </a:p>
          <a:p>
            <a:pPr marL="0" indent="0">
              <a:buNone/>
            </a:pPr>
            <a:r>
              <a:rPr lang="en-SG"/>
              <a:t>Which of the following correctly describes the control signal </a:t>
            </a:r>
            <a:r>
              <a:rPr lang="en-SG" err="1"/>
              <a:t>PCSrc</a:t>
            </a:r>
            <a:r>
              <a:rPr lang="en-SG"/>
              <a:t> and the new PC value after executing this instruction?</a:t>
            </a:r>
          </a:p>
          <a:p>
            <a:pPr marL="0" indent="0">
              <a:buNone/>
            </a:pPr>
            <a:endParaRPr lang="en-SG"/>
          </a:p>
          <a:p>
            <a:pPr marL="0" indent="0">
              <a:buNone/>
            </a:pPr>
            <a:br>
              <a:rPr lang="en-SG"/>
            </a:br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D734D-3AC3-B125-CE3C-E852E34E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CS2100: Recitation-4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A07F0-73A6-8253-6C0E-15B48161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113AB3D-C1C6-E0EA-7042-2AD1895DCFC1}"/>
              </a:ext>
            </a:extLst>
          </p:cNvPr>
          <p:cNvSpPr/>
          <p:nvPr/>
        </p:nvSpPr>
        <p:spPr>
          <a:xfrm>
            <a:off x="830633" y="4861156"/>
            <a:ext cx="459698" cy="3610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9B72F9-CD83-878F-3D1F-03B0D443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491" y="5557543"/>
            <a:ext cx="1277826" cy="1258683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153A5C98-1089-0B4A-A0E1-70960B0DD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34296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0AC7E0-0233-A429-7234-DE049A24E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283009"/>
              </p:ext>
            </p:extLst>
          </p:nvPr>
        </p:nvGraphicFramePr>
        <p:xfrm>
          <a:off x="1352550" y="4018210"/>
          <a:ext cx="4271636" cy="2407920"/>
        </p:xfrm>
        <a:graphic>
          <a:graphicData uri="http://schemas.openxmlformats.org/drawingml/2006/table">
            <a:tbl>
              <a:tblPr/>
              <a:tblGrid>
                <a:gridCol w="971527">
                  <a:extLst>
                    <a:ext uri="{9D8B030D-6E8A-4147-A177-3AD203B41FA5}">
                      <a16:colId xmlns:a16="http://schemas.microsoft.com/office/drawing/2014/main" val="2504325601"/>
                    </a:ext>
                  </a:extLst>
                </a:gridCol>
                <a:gridCol w="1557528">
                  <a:extLst>
                    <a:ext uri="{9D8B030D-6E8A-4147-A177-3AD203B41FA5}">
                      <a16:colId xmlns:a16="http://schemas.microsoft.com/office/drawing/2014/main" val="2214001155"/>
                    </a:ext>
                  </a:extLst>
                </a:gridCol>
                <a:gridCol w="1742581">
                  <a:extLst>
                    <a:ext uri="{9D8B030D-6E8A-4147-A177-3AD203B41FA5}">
                      <a16:colId xmlns:a16="http://schemas.microsoft.com/office/drawing/2014/main" val="3228000089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Option</a:t>
                      </a:r>
                      <a:endParaRPr lang="en-SG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PCSrc Value</a:t>
                      </a:r>
                      <a:endParaRPr lang="en-SG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 PC Value</a:t>
                      </a:r>
                      <a:endParaRPr lang="en-SG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004648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lang="en-SG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SG" sz="3200" b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 + 4</a:t>
                      </a:r>
                      <a:endParaRPr lang="en-SG" sz="3200" b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57972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endParaRPr lang="en-SG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SG" sz="3200" b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PC+4 + (4 × 4)</a:t>
                      </a:r>
                      <a:endParaRPr lang="en-SG" sz="3200" b="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714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endParaRPr lang="en-SG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SG" sz="3200" b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 + 8</a:t>
                      </a:r>
                      <a:endParaRPr lang="en-SG" sz="3200" b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118640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endParaRPr lang="en-SG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SG" sz="3200" b="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PC+4 + (4 + 4)</a:t>
                      </a:r>
                      <a:endParaRPr lang="en-SG" sz="3200" b="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23757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  <a:endParaRPr lang="en-SG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SG" sz="3200" b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 + (4 × 2)</a:t>
                      </a:r>
                      <a:endParaRPr lang="en-SG" sz="3200" b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90602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F3DAE4EF-CF60-BBB8-DE8F-54B5FA961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788" y="3057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194B292-5AA8-4103-BF8D-25ABC4315A11}"/>
                  </a:ext>
                </a:extLst>
              </p14:cNvPr>
              <p14:cNvContentPartPr/>
              <p14:nvPr/>
            </p14:nvContentPartPr>
            <p14:xfrm>
              <a:off x="1318320" y="2080800"/>
              <a:ext cx="4948560" cy="3101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194B292-5AA8-4103-BF8D-25ABC4315A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8960" y="2071440"/>
                <a:ext cx="4967280" cy="31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527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4" y="2964100"/>
            <a:ext cx="6751637" cy="1143000"/>
          </a:xfrm>
        </p:spPr>
        <p:txBody>
          <a:bodyPr/>
          <a:lstStyle/>
          <a:p>
            <a:pPr algn="ctr" eaLnBrk="1" hangingPunct="1"/>
            <a:r>
              <a:rPr lang="en-GB">
                <a:solidFill>
                  <a:srgbClr val="9933FF"/>
                </a:solidFill>
                <a:latin typeface="+mn-lt"/>
              </a:rPr>
              <a:t>End of File</a:t>
            </a:r>
          </a:p>
        </p:txBody>
      </p:sp>
      <p:sp>
        <p:nvSpPr>
          <p:cNvPr id="3" name="[Slide Number Placeholder 8]"/>
          <p:cNvSpPr>
            <a:spLocks noGrp="1"/>
          </p:cNvSpPr>
          <p:nvPr>
            <p:ph type="ftr" sz="quarter" idx="11"/>
          </p:nvPr>
        </p:nvSpPr>
        <p:spPr>
          <a:xfrm>
            <a:off x="4953000" y="18288"/>
            <a:ext cx="4114800" cy="329184"/>
          </a:xfrm>
          <a:noFill/>
        </p:spPr>
        <p:txBody>
          <a:bodyPr/>
          <a:lstStyle/>
          <a:p>
            <a:pPr algn="l"/>
            <a:r>
              <a:rPr lang="en-SG"/>
              <a:t>Recitation 5</a:t>
            </a:r>
            <a:endParaRPr lang="en-US"/>
          </a:p>
        </p:txBody>
      </p:sp>
      <p:sp>
        <p:nvSpPr>
          <p:cNvPr id="5" name="[Footer Placeholder 6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F758DD0-2305-4BC7-8F1A-93F2452B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72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660066"/>
                </a:solidFill>
                <a:cs typeface="Arial" panose="020B0604020202020204" pitchFamily="34" charset="0"/>
              </a:rPr>
              <a:t>2017 Sem 1</a:t>
            </a:r>
          </a:p>
        </p:txBody>
      </p:sp>
      <p:sp>
        <p:nvSpPr>
          <p:cNvPr id="460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660066"/>
                </a:solidFill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E54172B-655F-4158-BBA6-D903FBD8D058}" type="slidenum">
              <a:rPr lang="en-US" altLang="en-US" sz="1400">
                <a:solidFill>
                  <a:srgbClr val="660066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solidFill>
                <a:srgbClr val="660066"/>
              </a:solidFill>
            </a:endParaRP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>
                <a:solidFill>
                  <a:srgbClr val="3333FF"/>
                </a:solidFill>
              </a:rPr>
              <a:t>The Metallic Oxide Semiconductor Field Effect Transistor</a:t>
            </a:r>
          </a:p>
        </p:txBody>
      </p:sp>
      <p:sp>
        <p:nvSpPr>
          <p:cNvPr id="46086" name="Text Box 3"/>
          <p:cNvSpPr txBox="1">
            <a:spLocks noChangeArrowheads="1"/>
          </p:cNvSpPr>
          <p:nvPr/>
        </p:nvSpPr>
        <p:spPr bwMode="auto">
          <a:xfrm>
            <a:off x="6553200" y="35814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00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6087" name="Text Box 4"/>
          <p:cNvSpPr txBox="1">
            <a:spLocks noChangeArrowheads="1"/>
          </p:cNvSpPr>
          <p:nvPr/>
        </p:nvSpPr>
        <p:spPr bwMode="auto">
          <a:xfrm>
            <a:off x="6781800" y="41910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A50021"/>
                </a:solidFill>
                <a:sym typeface="WP MathA" pitchFamily="2" charset="2"/>
              </a:rPr>
              <a:t>+</a:t>
            </a:r>
          </a:p>
        </p:txBody>
      </p:sp>
      <p:grpSp>
        <p:nvGrpSpPr>
          <p:cNvPr id="46088" name="Group 5"/>
          <p:cNvGrpSpPr>
            <a:grpSpLocks/>
          </p:cNvGrpSpPr>
          <p:nvPr/>
        </p:nvGrpSpPr>
        <p:grpSpPr bwMode="auto">
          <a:xfrm>
            <a:off x="4191000" y="3200400"/>
            <a:ext cx="5867400" cy="2514600"/>
            <a:chOff x="1248" y="2256"/>
            <a:chExt cx="3696" cy="1584"/>
          </a:xfrm>
        </p:grpSpPr>
        <p:sp>
          <p:nvSpPr>
            <p:cNvPr id="46121" name="Rectangle 6"/>
            <p:cNvSpPr>
              <a:spLocks noChangeArrowheads="1"/>
            </p:cNvSpPr>
            <p:nvPr/>
          </p:nvSpPr>
          <p:spPr bwMode="auto">
            <a:xfrm>
              <a:off x="1248" y="2256"/>
              <a:ext cx="3696" cy="1584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066FF"/>
                </a:buClr>
                <a:buSzPct val="80000"/>
                <a:buFont typeface="Arial Unicode MS" panose="020B0604020202020204" pitchFamily="34" charset="-128"/>
                <a:buChar char="➤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rgbClr val="660066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rgbClr val="003300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rgbClr val="000066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6122" name="Line 7"/>
            <p:cNvSpPr>
              <a:spLocks noChangeShapeType="1"/>
            </p:cNvSpPr>
            <p:nvPr/>
          </p:nvSpPr>
          <p:spPr bwMode="auto">
            <a:xfrm>
              <a:off x="1248" y="2256"/>
              <a:ext cx="3696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89" name="Line 8"/>
          <p:cNvSpPr>
            <a:spLocks noChangeShapeType="1"/>
          </p:cNvSpPr>
          <p:nvPr/>
        </p:nvSpPr>
        <p:spPr bwMode="auto">
          <a:xfrm>
            <a:off x="4191000" y="4495800"/>
            <a:ext cx="1752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0" name="Line 9"/>
          <p:cNvSpPr>
            <a:spLocks noChangeShapeType="1"/>
          </p:cNvSpPr>
          <p:nvPr/>
        </p:nvSpPr>
        <p:spPr bwMode="auto">
          <a:xfrm>
            <a:off x="8305800" y="4495800"/>
            <a:ext cx="1752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1" name="Line 10"/>
          <p:cNvSpPr>
            <a:spLocks noChangeShapeType="1"/>
          </p:cNvSpPr>
          <p:nvPr/>
        </p:nvSpPr>
        <p:spPr bwMode="auto">
          <a:xfrm flipV="1">
            <a:off x="5943600" y="3200400"/>
            <a:ext cx="0" cy="12954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2" name="Line 11"/>
          <p:cNvSpPr>
            <a:spLocks noChangeShapeType="1"/>
          </p:cNvSpPr>
          <p:nvPr/>
        </p:nvSpPr>
        <p:spPr bwMode="auto">
          <a:xfrm flipV="1">
            <a:off x="8305800" y="3200400"/>
            <a:ext cx="0" cy="12954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3" name="Rectangle 12"/>
          <p:cNvSpPr>
            <a:spLocks noChangeArrowheads="1"/>
          </p:cNvSpPr>
          <p:nvPr/>
        </p:nvSpPr>
        <p:spPr bwMode="auto">
          <a:xfrm>
            <a:off x="5715000" y="2971800"/>
            <a:ext cx="28194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6094" name="Rectangle 13"/>
          <p:cNvSpPr>
            <a:spLocks noChangeArrowheads="1"/>
          </p:cNvSpPr>
          <p:nvPr/>
        </p:nvSpPr>
        <p:spPr bwMode="auto">
          <a:xfrm>
            <a:off x="5715000" y="2667000"/>
            <a:ext cx="2819400" cy="30480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6095" name="Oval 14"/>
          <p:cNvSpPr>
            <a:spLocks noChangeArrowheads="1"/>
          </p:cNvSpPr>
          <p:nvPr/>
        </p:nvSpPr>
        <p:spPr bwMode="auto">
          <a:xfrm>
            <a:off x="3048000" y="3429000"/>
            <a:ext cx="609600" cy="609600"/>
          </a:xfrm>
          <a:prstGeom prst="ellips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6096" name="Line 15"/>
          <p:cNvSpPr>
            <a:spLocks noChangeShapeType="1"/>
          </p:cNvSpPr>
          <p:nvPr/>
        </p:nvSpPr>
        <p:spPr bwMode="auto">
          <a:xfrm flipV="1">
            <a:off x="3352800" y="1905000"/>
            <a:ext cx="0" cy="15240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7" name="Line 16"/>
          <p:cNvSpPr>
            <a:spLocks noChangeShapeType="1"/>
          </p:cNvSpPr>
          <p:nvPr/>
        </p:nvSpPr>
        <p:spPr bwMode="auto">
          <a:xfrm flipH="1">
            <a:off x="3352800" y="5181600"/>
            <a:ext cx="838200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8" name="Line 17"/>
          <p:cNvSpPr>
            <a:spLocks noChangeShapeType="1"/>
          </p:cNvSpPr>
          <p:nvPr/>
        </p:nvSpPr>
        <p:spPr bwMode="auto">
          <a:xfrm flipV="1">
            <a:off x="3352800" y="4038600"/>
            <a:ext cx="0" cy="11430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9" name="Line 18"/>
          <p:cNvSpPr>
            <a:spLocks noChangeShapeType="1"/>
          </p:cNvSpPr>
          <p:nvPr/>
        </p:nvSpPr>
        <p:spPr bwMode="auto">
          <a:xfrm>
            <a:off x="3352800" y="1905000"/>
            <a:ext cx="3657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0" name="Line 19"/>
          <p:cNvSpPr>
            <a:spLocks noChangeShapeType="1"/>
          </p:cNvSpPr>
          <p:nvPr/>
        </p:nvSpPr>
        <p:spPr bwMode="auto">
          <a:xfrm>
            <a:off x="7010400" y="1905000"/>
            <a:ext cx="0" cy="7620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1" name="Oval 20"/>
          <p:cNvSpPr>
            <a:spLocks noChangeArrowheads="1"/>
          </p:cNvSpPr>
          <p:nvPr/>
        </p:nvSpPr>
        <p:spPr bwMode="auto">
          <a:xfrm>
            <a:off x="4800600" y="2362200"/>
            <a:ext cx="152400" cy="152400"/>
          </a:xfrm>
          <a:prstGeom prst="ellips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6102" name="Line 21"/>
          <p:cNvSpPr>
            <a:spLocks noChangeShapeType="1"/>
          </p:cNvSpPr>
          <p:nvPr/>
        </p:nvSpPr>
        <p:spPr bwMode="auto">
          <a:xfrm>
            <a:off x="4876800" y="2514600"/>
            <a:ext cx="0" cy="6858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3" name="Oval 22"/>
          <p:cNvSpPr>
            <a:spLocks noChangeArrowheads="1"/>
          </p:cNvSpPr>
          <p:nvPr/>
        </p:nvSpPr>
        <p:spPr bwMode="auto">
          <a:xfrm>
            <a:off x="9144000" y="2362200"/>
            <a:ext cx="152400" cy="152400"/>
          </a:xfrm>
          <a:prstGeom prst="ellips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6104" name="Line 23"/>
          <p:cNvSpPr>
            <a:spLocks noChangeShapeType="1"/>
          </p:cNvSpPr>
          <p:nvPr/>
        </p:nvSpPr>
        <p:spPr bwMode="auto">
          <a:xfrm>
            <a:off x="9220200" y="2514600"/>
            <a:ext cx="0" cy="6858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5" name="Text Box 24"/>
          <p:cNvSpPr txBox="1">
            <a:spLocks noChangeArrowheads="1"/>
          </p:cNvSpPr>
          <p:nvPr/>
        </p:nvSpPr>
        <p:spPr bwMode="auto">
          <a:xfrm>
            <a:off x="6248400" y="50292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P</a:t>
            </a:r>
            <a:r>
              <a:rPr lang="en-US" altLang="en-US" sz="2000" baseline="30000"/>
              <a:t>-</a:t>
            </a:r>
            <a:r>
              <a:rPr lang="en-US" altLang="en-US" sz="2000"/>
              <a:t> substrate</a:t>
            </a:r>
          </a:p>
        </p:txBody>
      </p:sp>
      <p:sp>
        <p:nvSpPr>
          <p:cNvPr id="46106" name="Text Box 25"/>
          <p:cNvSpPr txBox="1">
            <a:spLocks noChangeArrowheads="1"/>
          </p:cNvSpPr>
          <p:nvPr/>
        </p:nvSpPr>
        <p:spPr bwMode="auto">
          <a:xfrm>
            <a:off x="4495800" y="36576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N</a:t>
            </a:r>
            <a:r>
              <a:rPr lang="en-US" altLang="en-US" sz="2000" baseline="30000"/>
              <a:t>+</a:t>
            </a:r>
            <a:r>
              <a:rPr lang="en-US" altLang="en-US" sz="2000"/>
              <a:t> source</a:t>
            </a:r>
          </a:p>
        </p:txBody>
      </p:sp>
      <p:sp>
        <p:nvSpPr>
          <p:cNvPr id="46107" name="Text Box 26"/>
          <p:cNvSpPr txBox="1">
            <a:spLocks noChangeArrowheads="1"/>
          </p:cNvSpPr>
          <p:nvPr/>
        </p:nvSpPr>
        <p:spPr bwMode="auto">
          <a:xfrm>
            <a:off x="8534400" y="36576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N</a:t>
            </a:r>
            <a:r>
              <a:rPr lang="en-US" altLang="en-US" sz="2000" baseline="30000"/>
              <a:t>+</a:t>
            </a:r>
            <a:r>
              <a:rPr lang="en-US" altLang="en-US" sz="2000"/>
              <a:t> drain</a:t>
            </a:r>
          </a:p>
        </p:txBody>
      </p:sp>
      <p:sp>
        <p:nvSpPr>
          <p:cNvPr id="46108" name="Text Box 27"/>
          <p:cNvSpPr txBox="1">
            <a:spLocks noChangeArrowheads="1"/>
          </p:cNvSpPr>
          <p:nvPr/>
        </p:nvSpPr>
        <p:spPr bwMode="auto">
          <a:xfrm>
            <a:off x="7239000" y="22860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Gate</a:t>
            </a:r>
          </a:p>
        </p:txBody>
      </p:sp>
      <p:sp>
        <p:nvSpPr>
          <p:cNvPr id="46109" name="Text Box 28"/>
          <p:cNvSpPr txBox="1">
            <a:spLocks noChangeArrowheads="1"/>
          </p:cNvSpPr>
          <p:nvPr/>
        </p:nvSpPr>
        <p:spPr bwMode="auto">
          <a:xfrm>
            <a:off x="7467600" y="1752601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3333FF"/>
                </a:solidFill>
              </a:rPr>
              <a:t>Gate oxide insulator</a:t>
            </a:r>
          </a:p>
        </p:txBody>
      </p:sp>
      <p:sp>
        <p:nvSpPr>
          <p:cNvPr id="46110" name="Line 29"/>
          <p:cNvSpPr>
            <a:spLocks noChangeShapeType="1"/>
          </p:cNvSpPr>
          <p:nvPr/>
        </p:nvSpPr>
        <p:spPr bwMode="auto">
          <a:xfrm flipH="1">
            <a:off x="8229600" y="2133600"/>
            <a:ext cx="533400" cy="9144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1" name="Text Box 30"/>
          <p:cNvSpPr txBox="1">
            <a:spLocks noChangeArrowheads="1"/>
          </p:cNvSpPr>
          <p:nvPr/>
        </p:nvSpPr>
        <p:spPr bwMode="auto">
          <a:xfrm>
            <a:off x="7924800" y="5102226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A50021"/>
                </a:solidFill>
                <a:sym typeface="WP MathA" pitchFamily="2" charset="2"/>
              </a:rPr>
              <a:t>+</a:t>
            </a:r>
            <a:endParaRPr lang="en-US" altLang="en-US" sz="2400">
              <a:solidFill>
                <a:srgbClr val="A50021"/>
              </a:solidFill>
              <a:sym typeface="WP MathA" pitchFamily="2" charset="2"/>
            </a:endParaRPr>
          </a:p>
        </p:txBody>
      </p:sp>
      <p:sp>
        <p:nvSpPr>
          <p:cNvPr id="46112" name="Text Box 31"/>
          <p:cNvSpPr txBox="1">
            <a:spLocks noChangeArrowheads="1"/>
          </p:cNvSpPr>
          <p:nvPr/>
        </p:nvSpPr>
        <p:spPr bwMode="auto">
          <a:xfrm>
            <a:off x="6019800" y="36576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A50021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6113" name="Text Box 32"/>
          <p:cNvSpPr txBox="1">
            <a:spLocks noChangeArrowheads="1"/>
          </p:cNvSpPr>
          <p:nvPr/>
        </p:nvSpPr>
        <p:spPr bwMode="auto">
          <a:xfrm>
            <a:off x="7543800" y="37338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A50021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6114" name="Text Box 33"/>
          <p:cNvSpPr txBox="1">
            <a:spLocks noChangeArrowheads="1"/>
          </p:cNvSpPr>
          <p:nvPr/>
        </p:nvSpPr>
        <p:spPr bwMode="auto">
          <a:xfrm>
            <a:off x="9220200" y="48006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A50021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6115" name="Text Box 34"/>
          <p:cNvSpPr txBox="1">
            <a:spLocks noChangeArrowheads="1"/>
          </p:cNvSpPr>
          <p:nvPr/>
        </p:nvSpPr>
        <p:spPr bwMode="auto">
          <a:xfrm>
            <a:off x="4648200" y="48768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A50021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6116" name="Text Box 35"/>
          <p:cNvSpPr txBox="1">
            <a:spLocks noChangeArrowheads="1"/>
          </p:cNvSpPr>
          <p:nvPr/>
        </p:nvSpPr>
        <p:spPr bwMode="auto">
          <a:xfrm>
            <a:off x="7391400" y="44196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00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6117" name="Text Box 36"/>
          <p:cNvSpPr txBox="1">
            <a:spLocks noChangeArrowheads="1"/>
          </p:cNvSpPr>
          <p:nvPr/>
        </p:nvSpPr>
        <p:spPr bwMode="auto">
          <a:xfrm>
            <a:off x="7848600" y="34290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00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6118" name="Text Box 37"/>
          <p:cNvSpPr txBox="1">
            <a:spLocks noChangeArrowheads="1"/>
          </p:cNvSpPr>
          <p:nvPr/>
        </p:nvSpPr>
        <p:spPr bwMode="auto">
          <a:xfrm>
            <a:off x="8763000" y="45720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00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6119" name="Text Box 38"/>
          <p:cNvSpPr txBox="1">
            <a:spLocks noChangeArrowheads="1"/>
          </p:cNvSpPr>
          <p:nvPr/>
        </p:nvSpPr>
        <p:spPr bwMode="auto">
          <a:xfrm>
            <a:off x="5410200" y="48006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00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6120" name="Text Box 39"/>
          <p:cNvSpPr txBox="1">
            <a:spLocks noChangeArrowheads="1"/>
          </p:cNvSpPr>
          <p:nvPr/>
        </p:nvSpPr>
        <p:spPr bwMode="auto">
          <a:xfrm>
            <a:off x="2819400" y="5880101"/>
            <a:ext cx="746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N-Channel Metallic Oxide Semiconductor Field Effect Transistor</a:t>
            </a:r>
          </a:p>
        </p:txBody>
      </p:sp>
    </p:spTree>
    <p:extLst>
      <p:ext uri="{BB962C8B-B14F-4D97-AF65-F5344CB8AC3E}">
        <p14:creationId xmlns:p14="http://schemas.microsoft.com/office/powerpoint/2010/main" val="13496690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660066"/>
                </a:solidFill>
                <a:cs typeface="Arial" panose="020B0604020202020204" pitchFamily="34" charset="0"/>
              </a:rPr>
              <a:t>2017 Sem 1</a:t>
            </a:r>
          </a:p>
        </p:txBody>
      </p:sp>
      <p:sp>
        <p:nvSpPr>
          <p:cNvPr id="4710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660066"/>
                </a:solidFill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71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E7A5774-F574-48F7-8EBA-4A9106C2EF50}" type="slidenum">
              <a:rPr lang="en-US" altLang="en-US" sz="1400">
                <a:solidFill>
                  <a:srgbClr val="660066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>
              <a:solidFill>
                <a:srgbClr val="660066"/>
              </a:solidFill>
            </a:endParaRP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ACTION!</a:t>
            </a:r>
          </a:p>
        </p:txBody>
      </p:sp>
      <p:sp>
        <p:nvSpPr>
          <p:cNvPr id="47110" name="Text Box 3"/>
          <p:cNvSpPr txBox="1">
            <a:spLocks noChangeArrowheads="1"/>
          </p:cNvSpPr>
          <p:nvPr/>
        </p:nvSpPr>
        <p:spPr bwMode="auto">
          <a:xfrm>
            <a:off x="4991101" y="3187700"/>
            <a:ext cx="3629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 - - - - - - - - - - - - - - - - - -</a:t>
            </a:r>
          </a:p>
        </p:txBody>
      </p:sp>
      <p:sp>
        <p:nvSpPr>
          <p:cNvPr id="47111" name="Text Box 4"/>
          <p:cNvSpPr txBox="1">
            <a:spLocks noChangeArrowheads="1"/>
          </p:cNvSpPr>
          <p:nvPr/>
        </p:nvSpPr>
        <p:spPr bwMode="auto">
          <a:xfrm>
            <a:off x="6896100" y="42545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grpSp>
        <p:nvGrpSpPr>
          <p:cNvPr id="47112" name="Group 5"/>
          <p:cNvGrpSpPr>
            <a:grpSpLocks/>
          </p:cNvGrpSpPr>
          <p:nvPr/>
        </p:nvGrpSpPr>
        <p:grpSpPr bwMode="auto">
          <a:xfrm>
            <a:off x="4305300" y="3263900"/>
            <a:ext cx="5867400" cy="2514600"/>
            <a:chOff x="1248" y="2256"/>
            <a:chExt cx="3696" cy="1584"/>
          </a:xfrm>
        </p:grpSpPr>
        <p:sp>
          <p:nvSpPr>
            <p:cNvPr id="47167" name="Rectangle 6"/>
            <p:cNvSpPr>
              <a:spLocks noChangeArrowheads="1"/>
            </p:cNvSpPr>
            <p:nvPr/>
          </p:nvSpPr>
          <p:spPr bwMode="auto">
            <a:xfrm>
              <a:off x="1248" y="2256"/>
              <a:ext cx="3696" cy="1584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066FF"/>
                </a:buClr>
                <a:buSzPct val="80000"/>
                <a:buFont typeface="Arial Unicode MS" panose="020B0604020202020204" pitchFamily="34" charset="-128"/>
                <a:buChar char="➤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rgbClr val="660066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rgbClr val="003300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rgbClr val="000066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47168" name="Line 7"/>
            <p:cNvSpPr>
              <a:spLocks noChangeShapeType="1"/>
            </p:cNvSpPr>
            <p:nvPr/>
          </p:nvSpPr>
          <p:spPr bwMode="auto">
            <a:xfrm>
              <a:off x="1248" y="2256"/>
              <a:ext cx="3696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13" name="Line 8"/>
          <p:cNvSpPr>
            <a:spLocks noChangeShapeType="1"/>
          </p:cNvSpPr>
          <p:nvPr/>
        </p:nvSpPr>
        <p:spPr bwMode="auto">
          <a:xfrm>
            <a:off x="4305300" y="4559300"/>
            <a:ext cx="1752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4" name="Line 9"/>
          <p:cNvSpPr>
            <a:spLocks noChangeShapeType="1"/>
          </p:cNvSpPr>
          <p:nvPr/>
        </p:nvSpPr>
        <p:spPr bwMode="auto">
          <a:xfrm>
            <a:off x="8420100" y="4559300"/>
            <a:ext cx="1752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5" name="Line 10"/>
          <p:cNvSpPr>
            <a:spLocks noChangeShapeType="1"/>
          </p:cNvSpPr>
          <p:nvPr/>
        </p:nvSpPr>
        <p:spPr bwMode="auto">
          <a:xfrm flipV="1">
            <a:off x="6057900" y="3263900"/>
            <a:ext cx="0" cy="12954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6" name="Line 11"/>
          <p:cNvSpPr>
            <a:spLocks noChangeShapeType="1"/>
          </p:cNvSpPr>
          <p:nvPr/>
        </p:nvSpPr>
        <p:spPr bwMode="auto">
          <a:xfrm flipV="1">
            <a:off x="8420100" y="3263900"/>
            <a:ext cx="0" cy="12954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Rectangle 12"/>
          <p:cNvSpPr>
            <a:spLocks noChangeArrowheads="1"/>
          </p:cNvSpPr>
          <p:nvPr/>
        </p:nvSpPr>
        <p:spPr bwMode="auto">
          <a:xfrm>
            <a:off x="5829300" y="3035300"/>
            <a:ext cx="28194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7118" name="Rectangle 13"/>
          <p:cNvSpPr>
            <a:spLocks noChangeArrowheads="1"/>
          </p:cNvSpPr>
          <p:nvPr/>
        </p:nvSpPr>
        <p:spPr bwMode="auto">
          <a:xfrm>
            <a:off x="5829300" y="2730500"/>
            <a:ext cx="2819400" cy="30480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7119" name="Oval 14"/>
          <p:cNvSpPr>
            <a:spLocks noChangeArrowheads="1"/>
          </p:cNvSpPr>
          <p:nvPr/>
        </p:nvSpPr>
        <p:spPr bwMode="auto">
          <a:xfrm>
            <a:off x="3162300" y="3492500"/>
            <a:ext cx="609600" cy="609600"/>
          </a:xfrm>
          <a:prstGeom prst="ellips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7120" name="Line 15"/>
          <p:cNvSpPr>
            <a:spLocks noChangeShapeType="1"/>
          </p:cNvSpPr>
          <p:nvPr/>
        </p:nvSpPr>
        <p:spPr bwMode="auto">
          <a:xfrm flipV="1">
            <a:off x="3467100" y="1968500"/>
            <a:ext cx="0" cy="15240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1" name="Line 16"/>
          <p:cNvSpPr>
            <a:spLocks noChangeShapeType="1"/>
          </p:cNvSpPr>
          <p:nvPr/>
        </p:nvSpPr>
        <p:spPr bwMode="auto">
          <a:xfrm flipH="1">
            <a:off x="3467100" y="5245100"/>
            <a:ext cx="838200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2" name="Line 17"/>
          <p:cNvSpPr>
            <a:spLocks noChangeShapeType="1"/>
          </p:cNvSpPr>
          <p:nvPr/>
        </p:nvSpPr>
        <p:spPr bwMode="auto">
          <a:xfrm flipV="1">
            <a:off x="3467100" y="4102100"/>
            <a:ext cx="0" cy="11430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3" name="Line 18"/>
          <p:cNvSpPr>
            <a:spLocks noChangeShapeType="1"/>
          </p:cNvSpPr>
          <p:nvPr/>
        </p:nvSpPr>
        <p:spPr bwMode="auto">
          <a:xfrm>
            <a:off x="3467100" y="1968500"/>
            <a:ext cx="3657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4" name="Line 19"/>
          <p:cNvSpPr>
            <a:spLocks noChangeShapeType="1"/>
          </p:cNvSpPr>
          <p:nvPr/>
        </p:nvSpPr>
        <p:spPr bwMode="auto">
          <a:xfrm>
            <a:off x="7124700" y="1968500"/>
            <a:ext cx="0" cy="7620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5" name="Oval 20"/>
          <p:cNvSpPr>
            <a:spLocks noChangeArrowheads="1"/>
          </p:cNvSpPr>
          <p:nvPr/>
        </p:nvSpPr>
        <p:spPr bwMode="auto">
          <a:xfrm>
            <a:off x="4914900" y="2425700"/>
            <a:ext cx="152400" cy="152400"/>
          </a:xfrm>
          <a:prstGeom prst="ellips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7126" name="Line 21"/>
          <p:cNvSpPr>
            <a:spLocks noChangeShapeType="1"/>
          </p:cNvSpPr>
          <p:nvPr/>
        </p:nvSpPr>
        <p:spPr bwMode="auto">
          <a:xfrm>
            <a:off x="4991100" y="2578100"/>
            <a:ext cx="0" cy="6858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7" name="Oval 22"/>
          <p:cNvSpPr>
            <a:spLocks noChangeArrowheads="1"/>
          </p:cNvSpPr>
          <p:nvPr/>
        </p:nvSpPr>
        <p:spPr bwMode="auto">
          <a:xfrm>
            <a:off x="9258300" y="2425700"/>
            <a:ext cx="152400" cy="152400"/>
          </a:xfrm>
          <a:prstGeom prst="ellips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7128" name="Line 23"/>
          <p:cNvSpPr>
            <a:spLocks noChangeShapeType="1"/>
          </p:cNvSpPr>
          <p:nvPr/>
        </p:nvSpPr>
        <p:spPr bwMode="auto">
          <a:xfrm>
            <a:off x="9334500" y="2578100"/>
            <a:ext cx="0" cy="6858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9" name="Text Box 24"/>
          <p:cNvSpPr txBox="1">
            <a:spLocks noChangeArrowheads="1"/>
          </p:cNvSpPr>
          <p:nvPr/>
        </p:nvSpPr>
        <p:spPr bwMode="auto">
          <a:xfrm>
            <a:off x="6362700" y="50927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66"/>
                </a:solidFill>
              </a:rPr>
              <a:t>P</a:t>
            </a:r>
            <a:r>
              <a:rPr lang="en-US" altLang="en-US" sz="2000" baseline="30000">
                <a:solidFill>
                  <a:srgbClr val="000066"/>
                </a:solidFill>
              </a:rPr>
              <a:t>-</a:t>
            </a:r>
            <a:r>
              <a:rPr lang="en-US" altLang="en-US" sz="2000">
                <a:solidFill>
                  <a:srgbClr val="000066"/>
                </a:solidFill>
              </a:rPr>
              <a:t> substrate</a:t>
            </a:r>
          </a:p>
        </p:txBody>
      </p:sp>
      <p:sp>
        <p:nvSpPr>
          <p:cNvPr id="47130" name="Text Box 25"/>
          <p:cNvSpPr txBox="1">
            <a:spLocks noChangeArrowheads="1"/>
          </p:cNvSpPr>
          <p:nvPr/>
        </p:nvSpPr>
        <p:spPr bwMode="auto">
          <a:xfrm>
            <a:off x="4610100" y="37211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66"/>
                </a:solidFill>
              </a:rPr>
              <a:t>N</a:t>
            </a:r>
            <a:r>
              <a:rPr lang="en-US" altLang="en-US" sz="2000" baseline="30000">
                <a:solidFill>
                  <a:srgbClr val="000066"/>
                </a:solidFill>
              </a:rPr>
              <a:t>+</a:t>
            </a:r>
            <a:r>
              <a:rPr lang="en-US" altLang="en-US" sz="2000">
                <a:solidFill>
                  <a:srgbClr val="000066"/>
                </a:solidFill>
              </a:rPr>
              <a:t> source</a:t>
            </a:r>
          </a:p>
        </p:txBody>
      </p:sp>
      <p:sp>
        <p:nvSpPr>
          <p:cNvPr id="47131" name="Text Box 26"/>
          <p:cNvSpPr txBox="1">
            <a:spLocks noChangeArrowheads="1"/>
          </p:cNvSpPr>
          <p:nvPr/>
        </p:nvSpPr>
        <p:spPr bwMode="auto">
          <a:xfrm>
            <a:off x="8648700" y="37211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66"/>
                </a:solidFill>
              </a:rPr>
              <a:t>N</a:t>
            </a:r>
            <a:r>
              <a:rPr lang="en-US" altLang="en-US" sz="2000" baseline="30000">
                <a:solidFill>
                  <a:srgbClr val="000066"/>
                </a:solidFill>
              </a:rPr>
              <a:t>+</a:t>
            </a:r>
            <a:r>
              <a:rPr lang="en-US" altLang="en-US" sz="2000">
                <a:solidFill>
                  <a:srgbClr val="000066"/>
                </a:solidFill>
              </a:rPr>
              <a:t> drain</a:t>
            </a:r>
          </a:p>
        </p:txBody>
      </p:sp>
      <p:sp>
        <p:nvSpPr>
          <p:cNvPr id="47132" name="Text Box 27"/>
          <p:cNvSpPr txBox="1">
            <a:spLocks noChangeArrowheads="1"/>
          </p:cNvSpPr>
          <p:nvPr/>
        </p:nvSpPr>
        <p:spPr bwMode="auto">
          <a:xfrm>
            <a:off x="7353300" y="23495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66"/>
                </a:solidFill>
              </a:rPr>
              <a:t>Gate</a:t>
            </a:r>
          </a:p>
        </p:txBody>
      </p:sp>
      <p:sp>
        <p:nvSpPr>
          <p:cNvPr id="47133" name="Text Box 28"/>
          <p:cNvSpPr txBox="1">
            <a:spLocks noChangeArrowheads="1"/>
          </p:cNvSpPr>
          <p:nvPr/>
        </p:nvSpPr>
        <p:spPr bwMode="auto">
          <a:xfrm>
            <a:off x="8001000" y="1752601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66"/>
                </a:solidFill>
              </a:rPr>
              <a:t>Gate oxide insulator</a:t>
            </a:r>
          </a:p>
        </p:txBody>
      </p:sp>
      <p:sp>
        <p:nvSpPr>
          <p:cNvPr id="47134" name="Line 29"/>
          <p:cNvSpPr>
            <a:spLocks noChangeShapeType="1"/>
          </p:cNvSpPr>
          <p:nvPr/>
        </p:nvSpPr>
        <p:spPr bwMode="auto">
          <a:xfrm flipH="1">
            <a:off x="8572500" y="2273300"/>
            <a:ext cx="457200" cy="84455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5" name="Text Box 30"/>
          <p:cNvSpPr txBox="1">
            <a:spLocks noChangeArrowheads="1"/>
          </p:cNvSpPr>
          <p:nvPr/>
        </p:nvSpPr>
        <p:spPr bwMode="auto">
          <a:xfrm>
            <a:off x="8039100" y="50927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36" name="Text Box 31"/>
          <p:cNvSpPr txBox="1">
            <a:spLocks noChangeArrowheads="1"/>
          </p:cNvSpPr>
          <p:nvPr/>
        </p:nvSpPr>
        <p:spPr bwMode="auto">
          <a:xfrm>
            <a:off x="7658100" y="37973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37" name="Text Box 32"/>
          <p:cNvSpPr txBox="1">
            <a:spLocks noChangeArrowheads="1"/>
          </p:cNvSpPr>
          <p:nvPr/>
        </p:nvSpPr>
        <p:spPr bwMode="auto">
          <a:xfrm>
            <a:off x="9334500" y="48641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38" name="Text Box 33"/>
          <p:cNvSpPr txBox="1">
            <a:spLocks noChangeArrowheads="1"/>
          </p:cNvSpPr>
          <p:nvPr/>
        </p:nvSpPr>
        <p:spPr bwMode="auto">
          <a:xfrm>
            <a:off x="4762500" y="49403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39" name="Text Box 34"/>
          <p:cNvSpPr txBox="1">
            <a:spLocks noChangeArrowheads="1"/>
          </p:cNvSpPr>
          <p:nvPr/>
        </p:nvSpPr>
        <p:spPr bwMode="auto">
          <a:xfrm>
            <a:off x="7505700" y="44831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7140" name="Text Box 35"/>
          <p:cNvSpPr txBox="1">
            <a:spLocks noChangeArrowheads="1"/>
          </p:cNvSpPr>
          <p:nvPr/>
        </p:nvSpPr>
        <p:spPr bwMode="auto">
          <a:xfrm>
            <a:off x="6438900" y="44069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7141" name="Text Box 36"/>
          <p:cNvSpPr txBox="1">
            <a:spLocks noChangeArrowheads="1"/>
          </p:cNvSpPr>
          <p:nvPr/>
        </p:nvSpPr>
        <p:spPr bwMode="auto">
          <a:xfrm>
            <a:off x="8877300" y="46355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7142" name="Text Box 37"/>
          <p:cNvSpPr txBox="1">
            <a:spLocks noChangeArrowheads="1"/>
          </p:cNvSpPr>
          <p:nvPr/>
        </p:nvSpPr>
        <p:spPr bwMode="auto">
          <a:xfrm>
            <a:off x="5524500" y="48641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7143" name="AutoShape 38"/>
          <p:cNvSpPr>
            <a:spLocks noChangeArrowheads="1"/>
          </p:cNvSpPr>
          <p:nvPr/>
        </p:nvSpPr>
        <p:spPr bwMode="auto">
          <a:xfrm flipH="1">
            <a:off x="3619500" y="2654300"/>
            <a:ext cx="304800" cy="533400"/>
          </a:xfrm>
          <a:prstGeom prst="lightningBolt">
            <a:avLst/>
          </a:prstGeom>
          <a:solidFill>
            <a:srgbClr val="CC0000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7144" name="Text Box 39"/>
          <p:cNvSpPr txBox="1">
            <a:spLocks noChangeArrowheads="1"/>
          </p:cNvSpPr>
          <p:nvPr/>
        </p:nvSpPr>
        <p:spPr bwMode="auto">
          <a:xfrm>
            <a:off x="3467101" y="3111501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66"/>
                </a:solidFill>
              </a:rPr>
              <a:t>+</a:t>
            </a:r>
          </a:p>
        </p:txBody>
      </p:sp>
      <p:sp>
        <p:nvSpPr>
          <p:cNvPr id="47145" name="Text Box 40"/>
          <p:cNvSpPr txBox="1">
            <a:spLocks noChangeArrowheads="1"/>
          </p:cNvSpPr>
          <p:nvPr/>
        </p:nvSpPr>
        <p:spPr bwMode="auto">
          <a:xfrm>
            <a:off x="3543301" y="4025901"/>
            <a:ext cx="303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7146" name="Text Box 41"/>
          <p:cNvSpPr txBox="1">
            <a:spLocks noChangeArrowheads="1"/>
          </p:cNvSpPr>
          <p:nvPr/>
        </p:nvSpPr>
        <p:spPr bwMode="auto">
          <a:xfrm>
            <a:off x="5448300" y="1587500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++++++</a:t>
            </a:r>
          </a:p>
        </p:txBody>
      </p:sp>
      <p:sp>
        <p:nvSpPr>
          <p:cNvPr id="47147" name="Text Box 42"/>
          <p:cNvSpPr txBox="1">
            <a:spLocks noChangeArrowheads="1"/>
          </p:cNvSpPr>
          <p:nvPr/>
        </p:nvSpPr>
        <p:spPr bwMode="auto">
          <a:xfrm>
            <a:off x="6286500" y="38735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48" name="Freeform 43"/>
          <p:cNvSpPr>
            <a:spLocks/>
          </p:cNvSpPr>
          <p:nvPr/>
        </p:nvSpPr>
        <p:spPr bwMode="auto">
          <a:xfrm>
            <a:off x="6819900" y="1612900"/>
            <a:ext cx="546100" cy="431800"/>
          </a:xfrm>
          <a:custGeom>
            <a:avLst/>
            <a:gdLst>
              <a:gd name="T0" fmla="*/ 0 w 344"/>
              <a:gd name="T1" fmla="*/ 2147483647 h 272"/>
              <a:gd name="T2" fmla="*/ 2147483647 w 344"/>
              <a:gd name="T3" fmla="*/ 2147483647 h 272"/>
              <a:gd name="T4" fmla="*/ 2147483647 w 344"/>
              <a:gd name="T5" fmla="*/ 2147483647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44" h="272">
                <a:moveTo>
                  <a:pt x="0" y="80"/>
                </a:moveTo>
                <a:cubicBezTo>
                  <a:pt x="116" y="40"/>
                  <a:pt x="232" y="0"/>
                  <a:pt x="288" y="32"/>
                </a:cubicBezTo>
                <a:cubicBezTo>
                  <a:pt x="344" y="64"/>
                  <a:pt x="340" y="168"/>
                  <a:pt x="336" y="272"/>
                </a:cubicBezTo>
              </a:path>
            </a:pathLst>
          </a:custGeom>
          <a:noFill/>
          <a:ln w="9525">
            <a:solidFill>
              <a:srgbClr val="A5002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9" name="Text Box 44"/>
          <p:cNvSpPr txBox="1">
            <a:spLocks noChangeArrowheads="1"/>
          </p:cNvSpPr>
          <p:nvPr/>
        </p:nvSpPr>
        <p:spPr bwMode="auto">
          <a:xfrm>
            <a:off x="5829300" y="2654300"/>
            <a:ext cx="2851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+++++++++++++++</a:t>
            </a:r>
          </a:p>
        </p:txBody>
      </p:sp>
      <p:sp>
        <p:nvSpPr>
          <p:cNvPr id="47150" name="Text Box 45"/>
          <p:cNvSpPr txBox="1">
            <a:spLocks noChangeArrowheads="1"/>
          </p:cNvSpPr>
          <p:nvPr/>
        </p:nvSpPr>
        <p:spPr bwMode="auto">
          <a:xfrm>
            <a:off x="3162300" y="4178301"/>
            <a:ext cx="28725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51" name="Freeform 46"/>
          <p:cNvSpPr>
            <a:spLocks/>
          </p:cNvSpPr>
          <p:nvPr/>
        </p:nvSpPr>
        <p:spPr bwMode="auto">
          <a:xfrm>
            <a:off x="3048000" y="5168900"/>
            <a:ext cx="723900" cy="533400"/>
          </a:xfrm>
          <a:custGeom>
            <a:avLst/>
            <a:gdLst>
              <a:gd name="T0" fmla="*/ 2147483647 w 456"/>
              <a:gd name="T1" fmla="*/ 0 h 336"/>
              <a:gd name="T2" fmla="*/ 2147483647 w 456"/>
              <a:gd name="T3" fmla="*/ 2147483647 h 336"/>
              <a:gd name="T4" fmla="*/ 2147483647 w 456"/>
              <a:gd name="T5" fmla="*/ 2147483647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56" h="336">
                <a:moveTo>
                  <a:pt x="24" y="0"/>
                </a:moveTo>
                <a:cubicBezTo>
                  <a:pt x="12" y="120"/>
                  <a:pt x="0" y="240"/>
                  <a:pt x="72" y="288"/>
                </a:cubicBezTo>
                <a:cubicBezTo>
                  <a:pt x="144" y="336"/>
                  <a:pt x="392" y="288"/>
                  <a:pt x="456" y="288"/>
                </a:cubicBezTo>
              </a:path>
            </a:pathLst>
          </a:custGeom>
          <a:noFill/>
          <a:ln w="9525">
            <a:solidFill>
              <a:srgbClr val="A5002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2" name="Text Box 47"/>
          <p:cNvSpPr txBox="1">
            <a:spLocks noChangeArrowheads="1"/>
          </p:cNvSpPr>
          <p:nvPr/>
        </p:nvSpPr>
        <p:spPr bwMode="auto">
          <a:xfrm>
            <a:off x="9410701" y="2273301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66"/>
                </a:solidFill>
              </a:rPr>
              <a:t>+</a:t>
            </a:r>
          </a:p>
        </p:txBody>
      </p:sp>
      <p:sp>
        <p:nvSpPr>
          <p:cNvPr id="47153" name="Text Box 48"/>
          <p:cNvSpPr txBox="1">
            <a:spLocks noChangeArrowheads="1"/>
          </p:cNvSpPr>
          <p:nvPr/>
        </p:nvSpPr>
        <p:spPr bwMode="auto">
          <a:xfrm>
            <a:off x="5067301" y="2197101"/>
            <a:ext cx="303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7154" name="AutoShape 49"/>
          <p:cNvSpPr>
            <a:spLocks noChangeArrowheads="1"/>
          </p:cNvSpPr>
          <p:nvPr/>
        </p:nvSpPr>
        <p:spPr bwMode="auto">
          <a:xfrm flipH="1">
            <a:off x="9715500" y="2273300"/>
            <a:ext cx="304800" cy="533400"/>
          </a:xfrm>
          <a:prstGeom prst="lightningBolt">
            <a:avLst/>
          </a:prstGeom>
          <a:solidFill>
            <a:srgbClr val="CC0000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7155" name="Line 50"/>
          <p:cNvSpPr>
            <a:spLocks noChangeShapeType="1"/>
          </p:cNvSpPr>
          <p:nvPr/>
        </p:nvSpPr>
        <p:spPr bwMode="auto">
          <a:xfrm>
            <a:off x="6515100" y="3644900"/>
            <a:ext cx="16002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6" name="Line 51"/>
          <p:cNvSpPr>
            <a:spLocks noChangeShapeType="1"/>
          </p:cNvSpPr>
          <p:nvPr/>
        </p:nvSpPr>
        <p:spPr bwMode="auto">
          <a:xfrm flipV="1">
            <a:off x="5975350" y="3009900"/>
            <a:ext cx="38100" cy="34925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7" name="Line 52"/>
          <p:cNvSpPr>
            <a:spLocks noChangeShapeType="1"/>
          </p:cNvSpPr>
          <p:nvPr/>
        </p:nvSpPr>
        <p:spPr bwMode="auto">
          <a:xfrm flipV="1">
            <a:off x="6242050" y="299720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8" name="Line 53"/>
          <p:cNvSpPr>
            <a:spLocks noChangeShapeType="1"/>
          </p:cNvSpPr>
          <p:nvPr/>
        </p:nvSpPr>
        <p:spPr bwMode="auto">
          <a:xfrm flipV="1">
            <a:off x="6515100" y="300355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9" name="Line 54"/>
          <p:cNvSpPr>
            <a:spLocks noChangeShapeType="1"/>
          </p:cNvSpPr>
          <p:nvPr/>
        </p:nvSpPr>
        <p:spPr bwMode="auto">
          <a:xfrm flipV="1">
            <a:off x="6781800" y="300990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0" name="Line 55"/>
          <p:cNvSpPr>
            <a:spLocks noChangeShapeType="1"/>
          </p:cNvSpPr>
          <p:nvPr/>
        </p:nvSpPr>
        <p:spPr bwMode="auto">
          <a:xfrm flipV="1">
            <a:off x="7042150" y="300355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1" name="Line 56"/>
          <p:cNvSpPr>
            <a:spLocks noChangeShapeType="1"/>
          </p:cNvSpPr>
          <p:nvPr/>
        </p:nvSpPr>
        <p:spPr bwMode="auto">
          <a:xfrm flipV="1">
            <a:off x="7315200" y="299720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2" name="Line 57"/>
          <p:cNvSpPr>
            <a:spLocks noChangeShapeType="1"/>
          </p:cNvSpPr>
          <p:nvPr/>
        </p:nvSpPr>
        <p:spPr bwMode="auto">
          <a:xfrm flipV="1">
            <a:off x="7575550" y="301625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3" name="Line 58"/>
          <p:cNvSpPr>
            <a:spLocks noChangeShapeType="1"/>
          </p:cNvSpPr>
          <p:nvPr/>
        </p:nvSpPr>
        <p:spPr bwMode="auto">
          <a:xfrm flipV="1">
            <a:off x="7842250" y="300990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4" name="Line 59"/>
          <p:cNvSpPr>
            <a:spLocks noChangeShapeType="1"/>
          </p:cNvSpPr>
          <p:nvPr/>
        </p:nvSpPr>
        <p:spPr bwMode="auto">
          <a:xfrm flipV="1">
            <a:off x="8128000" y="301625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5" name="Line 60"/>
          <p:cNvSpPr>
            <a:spLocks noChangeShapeType="1"/>
          </p:cNvSpPr>
          <p:nvPr/>
        </p:nvSpPr>
        <p:spPr bwMode="auto">
          <a:xfrm flipV="1">
            <a:off x="8388350" y="299085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6" name="Text Box 61"/>
          <p:cNvSpPr txBox="1">
            <a:spLocks noChangeArrowheads="1"/>
          </p:cNvSpPr>
          <p:nvPr/>
        </p:nvSpPr>
        <p:spPr bwMode="auto">
          <a:xfrm>
            <a:off x="3200400" y="5943601"/>
            <a:ext cx="693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66FF"/>
              </a:buClr>
              <a:buSzPct val="80000"/>
              <a:buFont typeface="Arial Unicode MS" panose="020B0604020202020204" pitchFamily="34" charset="-128"/>
              <a:buChar char="➤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66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33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66"/>
                </a:solidFill>
              </a:rPr>
              <a:t>N-Channel Metallic Oxide Semiconductor Field Effect Transistor</a:t>
            </a:r>
          </a:p>
        </p:txBody>
      </p:sp>
    </p:spTree>
    <p:extLst>
      <p:ext uri="{BB962C8B-B14F-4D97-AF65-F5344CB8AC3E}">
        <p14:creationId xmlns:p14="http://schemas.microsoft.com/office/powerpoint/2010/main" val="1631677880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114</TotalTime>
  <Words>3417</Words>
  <Application>Microsoft Office PowerPoint</Application>
  <PresentationFormat>Widescreen</PresentationFormat>
  <Paragraphs>1167</Paragraphs>
  <Slides>72</Slides>
  <Notes>37</Notes>
  <HiddenSlides>14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Arial Unicode MS</vt:lpstr>
      <vt:lpstr>Calibri</vt:lpstr>
      <vt:lpstr>Courier New</vt:lpstr>
      <vt:lpstr>Helvetica</vt:lpstr>
      <vt:lpstr>Roboto Mono</vt:lpstr>
      <vt:lpstr>Symbol</vt:lpstr>
      <vt:lpstr>Times New Roman</vt:lpstr>
      <vt:lpstr>Verdana</vt:lpstr>
      <vt:lpstr>Wingdings</vt:lpstr>
      <vt:lpstr>WP MathA</vt:lpstr>
      <vt:lpstr>Clarity</vt:lpstr>
      <vt:lpstr>http://www.comp.nus.edu.sg/~cs2100/</vt:lpstr>
      <vt:lpstr>PowerPoint Presentation</vt:lpstr>
      <vt:lpstr>PowerPoint Presentation</vt:lpstr>
      <vt:lpstr>The Hardware Stack</vt:lpstr>
      <vt:lpstr>Fundamentals</vt:lpstr>
      <vt:lpstr>On December 23, 1947…</vt:lpstr>
      <vt:lpstr>So what is a transistor?</vt:lpstr>
      <vt:lpstr>The Metallic Oxide Semiconductor Field Effect Transistor</vt:lpstr>
      <vt:lpstr>ACTION!</vt:lpstr>
      <vt:lpstr>From switch to gates</vt:lpstr>
      <vt:lpstr>N-channel and P-channel</vt:lpstr>
      <vt:lpstr>CMOS NOT Gate</vt:lpstr>
      <vt:lpstr>CMOS NOT Gate</vt:lpstr>
      <vt:lpstr>CMOS NOT Gate</vt:lpstr>
      <vt:lpstr>A very important gate: The CMOS NAND gate</vt:lpstr>
      <vt:lpstr>Improvements (1)</vt:lpstr>
      <vt:lpstr>Improvements (2)</vt:lpstr>
      <vt:lpstr>Improvements (3)</vt:lpstr>
      <vt:lpstr>Improvements (4)</vt:lpstr>
      <vt:lpstr>PowerPoint Presentation</vt:lpstr>
      <vt:lpstr>Agenda</vt:lpstr>
      <vt:lpstr>summary</vt:lpstr>
      <vt:lpstr>PowerPoint Presentation</vt:lpstr>
      <vt:lpstr>PowerPoint Presentation</vt:lpstr>
      <vt:lpstr>summary</vt:lpstr>
      <vt:lpstr>PowerPoint Presentation</vt:lpstr>
      <vt:lpstr>summary</vt:lpstr>
      <vt:lpstr>PowerPoint Presentation</vt:lpstr>
      <vt:lpstr>PowerPoint Presentation</vt:lpstr>
      <vt:lpstr>summary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summary</vt:lpstr>
      <vt:lpstr>PowerPoint Presentation</vt:lpstr>
      <vt:lpstr>Complete Datapath</vt:lpstr>
      <vt:lpstr>Week-5 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exercises</vt:lpstr>
      <vt:lpstr>Question 1</vt:lpstr>
      <vt:lpstr>Question 1a</vt:lpstr>
      <vt:lpstr>Question 1b</vt:lpstr>
      <vt:lpstr>PowerPoint Presentation</vt:lpstr>
      <vt:lpstr>Designing the BLT Opcode Detector (isBLT)</vt:lpstr>
      <vt:lpstr>Question 2</vt:lpstr>
      <vt:lpstr>Question 2</vt:lpstr>
      <vt:lpstr>PowerPoint Presentation</vt:lpstr>
      <vt:lpstr>Mentimeter Quiz</vt:lpstr>
      <vt:lpstr>Last week suggestion/feedback:</vt:lpstr>
      <vt:lpstr>Q0 (just for fun)</vt:lpstr>
      <vt:lpstr>Q1</vt:lpstr>
      <vt:lpstr>Q2</vt:lpstr>
      <vt:lpstr>Q3</vt:lpstr>
      <vt:lpstr>Q4</vt:lpstr>
      <vt:lpstr>Q5</vt:lpstr>
      <vt:lpstr>End of File</vt:lpstr>
    </vt:vector>
  </TitlesOfParts>
  <Company>SoC, 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CS2100 Computer Organisation</dc:title>
  <dc:subject>Week 1</dc:subject>
  <dc:creator>Aaron Tan</dc:creator>
  <cp:lastModifiedBy>Prabhu NATARAJAN</cp:lastModifiedBy>
  <cp:revision>3</cp:revision>
  <cp:lastPrinted>2017-06-30T03:15:07Z</cp:lastPrinted>
  <dcterms:created xsi:type="dcterms:W3CDTF">1998-09-05T15:03:32Z</dcterms:created>
  <dcterms:modified xsi:type="dcterms:W3CDTF">2025-02-17T03:45:56Z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tantc@comp.nus.edu.sg</vt:lpwstr>
  </property>
  <property fmtid="{D5CDD505-2E9C-101B-9397-08002B2CF9AE}" pid="8" name="HomePage">
    <vt:lpwstr>http://www.comp.nus.edu.sg/~tantc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</vt:lpwstr>
  </property>
</Properties>
</file>